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305" r:id="rId3"/>
    <p:sldId id="318" r:id="rId4"/>
    <p:sldId id="257" r:id="rId5"/>
    <p:sldId id="320" r:id="rId6"/>
    <p:sldId id="319" r:id="rId7"/>
    <p:sldId id="260" r:id="rId8"/>
    <p:sldId id="306" r:id="rId9"/>
    <p:sldId id="307" r:id="rId10"/>
    <p:sldId id="308" r:id="rId11"/>
    <p:sldId id="313" r:id="rId12"/>
    <p:sldId id="261" r:id="rId13"/>
    <p:sldId id="309" r:id="rId14"/>
    <p:sldId id="310" r:id="rId15"/>
    <p:sldId id="262" r:id="rId16"/>
    <p:sldId id="314" r:id="rId17"/>
    <p:sldId id="316" r:id="rId18"/>
    <p:sldId id="321" r:id="rId19"/>
    <p:sldId id="263" r:id="rId20"/>
    <p:sldId id="315" r:id="rId21"/>
    <p:sldId id="264" r:id="rId22"/>
    <p:sldId id="289" r:id="rId23"/>
    <p:sldId id="292" r:id="rId24"/>
    <p:sldId id="290" r:id="rId25"/>
    <p:sldId id="291" r:id="rId26"/>
    <p:sldId id="317" r:id="rId27"/>
  </p:sldIdLst>
  <p:sldSz cx="9144000" cy="6858000" type="screen4x3"/>
  <p:notesSz cx="6858000" cy="9144000"/>
  <p:custDataLst>
    <p:tags r:id="rId2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65" autoAdjust="0"/>
    <p:restoredTop sz="96473" autoAdjust="0"/>
  </p:normalViewPr>
  <p:slideViewPr>
    <p:cSldViewPr>
      <p:cViewPr>
        <p:scale>
          <a:sx n="50" d="100"/>
          <a:sy n="50" d="100"/>
        </p:scale>
        <p:origin x="-924" y="-5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0" y="0"/>
    </p:cViewPr>
    <p:sldLst>
      <p:sld r:id="rId1" collapse="1"/>
      <p:sld r:id="rId2" collapse="1"/>
      <p:sld r:id="rId3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6.xml"/><Relationship Id="rId2" Type="http://schemas.openxmlformats.org/officeDocument/2006/relationships/slide" Target="slides/slide5.xml"/><Relationship Id="rId1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A6E16B-DB1A-4526-87E5-E7C4E0602E71}" type="datetimeFigureOut">
              <a:rPr lang="en-US" smtClean="0"/>
              <a:pPr/>
              <a:t>7/14/2011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72ADCF-0325-44B7-ADE7-25640E8B6F3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72ADCF-0325-44B7-ADE7-25640E8B6F31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72ADCF-0325-44B7-ADE7-25640E8B6F31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81C85-E217-4731-8EA6-A1656B26B0BF}" type="datetimeFigureOut">
              <a:rPr lang="en-US" smtClean="0"/>
              <a:pPr/>
              <a:t>7/14/2011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A8079-ADEC-4416-BAF0-05B657F3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81C85-E217-4731-8EA6-A1656B26B0BF}" type="datetimeFigureOut">
              <a:rPr lang="en-US" smtClean="0"/>
              <a:pPr/>
              <a:t>7/14/2011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A8079-ADEC-4416-BAF0-05B657F3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81C85-E217-4731-8EA6-A1656B26B0BF}" type="datetimeFigureOut">
              <a:rPr lang="en-US" smtClean="0"/>
              <a:pPr/>
              <a:t>7/14/2011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A8079-ADEC-4416-BAF0-05B657F3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81C85-E217-4731-8EA6-A1656B26B0BF}" type="datetimeFigureOut">
              <a:rPr lang="en-US" smtClean="0"/>
              <a:pPr/>
              <a:t>7/14/2011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A8079-ADEC-4416-BAF0-05B657F3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81C85-E217-4731-8EA6-A1656B26B0BF}" type="datetimeFigureOut">
              <a:rPr lang="en-US" smtClean="0"/>
              <a:pPr/>
              <a:t>7/14/2011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A8079-ADEC-4416-BAF0-05B657F3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81C85-E217-4731-8EA6-A1656B26B0BF}" type="datetimeFigureOut">
              <a:rPr lang="en-US" smtClean="0"/>
              <a:pPr/>
              <a:t>7/14/2011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A8079-ADEC-4416-BAF0-05B657F3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81C85-E217-4731-8EA6-A1656B26B0BF}" type="datetimeFigureOut">
              <a:rPr lang="en-US" smtClean="0"/>
              <a:pPr/>
              <a:t>7/14/2011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A8079-ADEC-4416-BAF0-05B657F3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81C85-E217-4731-8EA6-A1656B26B0BF}" type="datetimeFigureOut">
              <a:rPr lang="en-US" smtClean="0"/>
              <a:pPr/>
              <a:t>7/14/2011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A8079-ADEC-4416-BAF0-05B657F3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81C85-E217-4731-8EA6-A1656B26B0BF}" type="datetimeFigureOut">
              <a:rPr lang="en-US" smtClean="0"/>
              <a:pPr/>
              <a:t>7/14/2011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A8079-ADEC-4416-BAF0-05B657F3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81C85-E217-4731-8EA6-A1656B26B0BF}" type="datetimeFigureOut">
              <a:rPr lang="en-US" smtClean="0"/>
              <a:pPr/>
              <a:t>7/14/2011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A8079-ADEC-4416-BAF0-05B657F3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81C85-E217-4731-8EA6-A1656B26B0BF}" type="datetimeFigureOut">
              <a:rPr lang="en-US" smtClean="0"/>
              <a:pPr/>
              <a:t>7/14/2011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A8079-ADEC-4416-BAF0-05B657F3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D81C85-E217-4731-8EA6-A1656B26B0BF}" type="datetimeFigureOut">
              <a:rPr lang="en-US" smtClean="0"/>
              <a:pPr/>
              <a:t>7/14/2011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BA8079-ADEC-4416-BAF0-05B657F3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12.xml"/><Relationship Id="rId13" Type="http://schemas.openxmlformats.org/officeDocument/2006/relationships/slide" Target="slide26.xml"/><Relationship Id="rId3" Type="http://schemas.openxmlformats.org/officeDocument/2006/relationships/image" Target="../media/image3.png"/><Relationship Id="rId7" Type="http://schemas.openxmlformats.org/officeDocument/2006/relationships/slide" Target="slide7.xml"/><Relationship Id="rId12" Type="http://schemas.openxmlformats.org/officeDocument/2006/relationships/slide" Target="slide2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11" Type="http://schemas.openxmlformats.org/officeDocument/2006/relationships/slide" Target="slide19.xml"/><Relationship Id="rId5" Type="http://schemas.openxmlformats.org/officeDocument/2006/relationships/slide" Target="slide2.xml"/><Relationship Id="rId10" Type="http://schemas.openxmlformats.org/officeDocument/2006/relationships/slide" Target="slide22.xml"/><Relationship Id="rId4" Type="http://schemas.openxmlformats.org/officeDocument/2006/relationships/image" Target="../media/image4.jpeg"/><Relationship Id="rId9" Type="http://schemas.openxmlformats.org/officeDocument/2006/relationships/slide" Target="slide1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png"/><Relationship Id="rId18" Type="http://schemas.openxmlformats.org/officeDocument/2006/relationships/slide" Target="slide15.xml"/><Relationship Id="rId3" Type="http://schemas.openxmlformats.org/officeDocument/2006/relationships/image" Target="../media/image4.jpeg"/><Relationship Id="rId21" Type="http://schemas.openxmlformats.org/officeDocument/2006/relationships/slide" Target="slide21.xml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17" Type="http://schemas.openxmlformats.org/officeDocument/2006/relationships/slide" Target="slide12.xml"/><Relationship Id="rId2" Type="http://schemas.openxmlformats.org/officeDocument/2006/relationships/image" Target="../media/image5.gif"/><Relationship Id="rId16" Type="http://schemas.openxmlformats.org/officeDocument/2006/relationships/slide" Target="slide7.xml"/><Relationship Id="rId20" Type="http://schemas.openxmlformats.org/officeDocument/2006/relationships/slide" Target="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gif"/><Relationship Id="rId11" Type="http://schemas.openxmlformats.org/officeDocument/2006/relationships/image" Target="../media/image12.jpeg"/><Relationship Id="rId24" Type="http://schemas.openxmlformats.org/officeDocument/2006/relationships/audio" Target="../media/audio3.wav"/><Relationship Id="rId5" Type="http://schemas.openxmlformats.org/officeDocument/2006/relationships/image" Target="../media/image6.gif"/><Relationship Id="rId15" Type="http://schemas.openxmlformats.org/officeDocument/2006/relationships/audio" Target="../media/audio1.wav"/><Relationship Id="rId23" Type="http://schemas.openxmlformats.org/officeDocument/2006/relationships/image" Target="../media/image15.jpeg"/><Relationship Id="rId10" Type="http://schemas.openxmlformats.org/officeDocument/2006/relationships/image" Target="../media/image11.jpeg"/><Relationship Id="rId19" Type="http://schemas.openxmlformats.org/officeDocument/2006/relationships/slide" Target="slide19.xml"/><Relationship Id="rId4" Type="http://schemas.openxmlformats.org/officeDocument/2006/relationships/audio" Target="../media/audio2.wav"/><Relationship Id="rId9" Type="http://schemas.openxmlformats.org/officeDocument/2006/relationships/image" Target="../media/image10.png"/><Relationship Id="rId14" Type="http://schemas.openxmlformats.org/officeDocument/2006/relationships/slide" Target="slide1.xml"/><Relationship Id="rId22" Type="http://schemas.openxmlformats.org/officeDocument/2006/relationships/hyperlink" Target="http://images.google.com.my/imgres?imgurl=http://203.89.24.62:86/Common/NewsImage.ashx?id=4601&amp;imgrefurl=http://203.89.24.62:86/News/Print.aspx?id=4601&amp;usg=__REpzzMqaNeHD0HMfJuf200zrO_E=&amp;h=200&amp;w=186&amp;sz=7&amp;hl=en&amp;start=2&amp;tbnid=8AT15J1yMrOrIM:&amp;tbnh=104&amp;tbnw=97&amp;prev=/images?q=pengguna+komputer&amp;gbv=2&amp;hl=en&amp;sa=G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slide" Target="slide15.xml"/><Relationship Id="rId18" Type="http://schemas.openxmlformats.org/officeDocument/2006/relationships/image" Target="../media/image5.gi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slide" Target="slide12.xml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6" Type="http://schemas.openxmlformats.org/officeDocument/2006/relationships/slide" Target="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gif"/><Relationship Id="rId11" Type="http://schemas.openxmlformats.org/officeDocument/2006/relationships/slide" Target="slide7.xml"/><Relationship Id="rId5" Type="http://schemas.openxmlformats.org/officeDocument/2006/relationships/image" Target="../media/image6.gif"/><Relationship Id="rId15" Type="http://schemas.openxmlformats.org/officeDocument/2006/relationships/slide" Target="slide22.xml"/><Relationship Id="rId10" Type="http://schemas.openxmlformats.org/officeDocument/2006/relationships/audio" Target="../media/audio1.wav"/><Relationship Id="rId4" Type="http://schemas.openxmlformats.org/officeDocument/2006/relationships/audio" Target="../media/audio2.wav"/><Relationship Id="rId9" Type="http://schemas.openxmlformats.org/officeDocument/2006/relationships/slide" Target="slide1.xml"/><Relationship Id="rId14" Type="http://schemas.openxmlformats.org/officeDocument/2006/relationships/slide" Target="slide19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slide" Target="slide19.xml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slide" Target="slide15.xml"/><Relationship Id="rId2" Type="http://schemas.openxmlformats.org/officeDocument/2006/relationships/audio" Target="../media/audio1.wav"/><Relationship Id="rId16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11" Type="http://schemas.openxmlformats.org/officeDocument/2006/relationships/slide" Target="slide12.xml"/><Relationship Id="rId5" Type="http://schemas.openxmlformats.org/officeDocument/2006/relationships/image" Target="../media/image6.gif"/><Relationship Id="rId15" Type="http://schemas.openxmlformats.org/officeDocument/2006/relationships/slide" Target="slide21.xml"/><Relationship Id="rId10" Type="http://schemas.openxmlformats.org/officeDocument/2006/relationships/slide" Target="slide7.xml"/><Relationship Id="rId4" Type="http://schemas.openxmlformats.org/officeDocument/2006/relationships/audio" Target="../media/audio2.wav"/><Relationship Id="rId9" Type="http://schemas.openxmlformats.org/officeDocument/2006/relationships/slide" Target="slide1.xml"/><Relationship Id="rId14" Type="http://schemas.openxmlformats.org/officeDocument/2006/relationships/slide" Target="slide2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13" Type="http://schemas.openxmlformats.org/officeDocument/2006/relationships/slide" Target="slide19.xml"/><Relationship Id="rId3" Type="http://schemas.openxmlformats.org/officeDocument/2006/relationships/audio" Target="../media/audio2.wav"/><Relationship Id="rId7" Type="http://schemas.openxmlformats.org/officeDocument/2006/relationships/image" Target="../media/image14.png"/><Relationship Id="rId12" Type="http://schemas.openxmlformats.org/officeDocument/2006/relationships/slide" Target="slide15.xml"/><Relationship Id="rId2" Type="http://schemas.openxmlformats.org/officeDocument/2006/relationships/image" Target="../media/image4.jpeg"/><Relationship Id="rId16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slide" Target="slide12.xml"/><Relationship Id="rId5" Type="http://schemas.openxmlformats.org/officeDocument/2006/relationships/image" Target="../media/image7.gif"/><Relationship Id="rId15" Type="http://schemas.openxmlformats.org/officeDocument/2006/relationships/slide" Target="slide21.xml"/><Relationship Id="rId10" Type="http://schemas.openxmlformats.org/officeDocument/2006/relationships/slide" Target="slide7.xml"/><Relationship Id="rId4" Type="http://schemas.openxmlformats.org/officeDocument/2006/relationships/image" Target="../media/image6.gif"/><Relationship Id="rId9" Type="http://schemas.openxmlformats.org/officeDocument/2006/relationships/audio" Target="../media/audio1.wav"/><Relationship Id="rId14" Type="http://schemas.openxmlformats.org/officeDocument/2006/relationships/slide" Target="slide2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13" Type="http://schemas.openxmlformats.org/officeDocument/2006/relationships/slide" Target="slide19.xml"/><Relationship Id="rId3" Type="http://schemas.openxmlformats.org/officeDocument/2006/relationships/audio" Target="../media/audio2.wav"/><Relationship Id="rId7" Type="http://schemas.openxmlformats.org/officeDocument/2006/relationships/image" Target="../media/image14.png"/><Relationship Id="rId12" Type="http://schemas.openxmlformats.org/officeDocument/2006/relationships/slide" Target="slide15.xml"/><Relationship Id="rId17" Type="http://schemas.openxmlformats.org/officeDocument/2006/relationships/image" Target="../media/image5.gif"/><Relationship Id="rId2" Type="http://schemas.openxmlformats.org/officeDocument/2006/relationships/image" Target="../media/image4.jpe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slide" Target="slide12.xml"/><Relationship Id="rId5" Type="http://schemas.openxmlformats.org/officeDocument/2006/relationships/image" Target="../media/image7.gif"/><Relationship Id="rId15" Type="http://schemas.openxmlformats.org/officeDocument/2006/relationships/slide" Target="slide21.xml"/><Relationship Id="rId10" Type="http://schemas.openxmlformats.org/officeDocument/2006/relationships/slide" Target="slide7.xml"/><Relationship Id="rId4" Type="http://schemas.openxmlformats.org/officeDocument/2006/relationships/image" Target="../media/image6.gif"/><Relationship Id="rId9" Type="http://schemas.openxmlformats.org/officeDocument/2006/relationships/audio" Target="../media/audio1.wav"/><Relationship Id="rId14" Type="http://schemas.openxmlformats.org/officeDocument/2006/relationships/slide" Target="slide2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slide" Target="slide15.xml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slide" Target="slide12.xml"/><Relationship Id="rId17" Type="http://schemas.openxmlformats.org/officeDocument/2006/relationships/audio" Target="../media/audio5.wav"/><Relationship Id="rId2" Type="http://schemas.openxmlformats.org/officeDocument/2006/relationships/image" Target="../media/image5.gif"/><Relationship Id="rId16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11" Type="http://schemas.openxmlformats.org/officeDocument/2006/relationships/slide" Target="slide7.xml"/><Relationship Id="rId5" Type="http://schemas.openxmlformats.org/officeDocument/2006/relationships/image" Target="../media/image6.gif"/><Relationship Id="rId15" Type="http://schemas.openxmlformats.org/officeDocument/2006/relationships/slide" Target="slide22.xml"/><Relationship Id="rId10" Type="http://schemas.openxmlformats.org/officeDocument/2006/relationships/audio" Target="../media/audio1.wav"/><Relationship Id="rId4" Type="http://schemas.openxmlformats.org/officeDocument/2006/relationships/audio" Target="../media/audio2.wav"/><Relationship Id="rId9" Type="http://schemas.openxmlformats.org/officeDocument/2006/relationships/slide" Target="slide1.xml"/><Relationship Id="rId14" Type="http://schemas.openxmlformats.org/officeDocument/2006/relationships/slide" Target="slide1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slide" Target="slide12.xml"/><Relationship Id="rId3" Type="http://schemas.openxmlformats.org/officeDocument/2006/relationships/image" Target="../media/image18.jpeg"/><Relationship Id="rId7" Type="http://schemas.openxmlformats.org/officeDocument/2006/relationships/image" Target="../media/image19.jpeg"/><Relationship Id="rId12" Type="http://schemas.openxmlformats.org/officeDocument/2006/relationships/slide" Target="slide7.xml"/><Relationship Id="rId17" Type="http://schemas.openxmlformats.org/officeDocument/2006/relationships/slide" Target="slide21.xml"/><Relationship Id="rId2" Type="http://schemas.openxmlformats.org/officeDocument/2006/relationships/image" Target="../media/image4.jpeg"/><Relationship Id="rId16" Type="http://schemas.openxmlformats.org/officeDocument/2006/relationships/slide" Target="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11" Type="http://schemas.openxmlformats.org/officeDocument/2006/relationships/audio" Target="../media/audio1.wav"/><Relationship Id="rId5" Type="http://schemas.openxmlformats.org/officeDocument/2006/relationships/image" Target="../media/image6.gif"/><Relationship Id="rId15" Type="http://schemas.openxmlformats.org/officeDocument/2006/relationships/slide" Target="slide19.xml"/><Relationship Id="rId10" Type="http://schemas.openxmlformats.org/officeDocument/2006/relationships/slide" Target="slide1.xml"/><Relationship Id="rId4" Type="http://schemas.openxmlformats.org/officeDocument/2006/relationships/audio" Target="../media/audio2.wav"/><Relationship Id="rId9" Type="http://schemas.openxmlformats.org/officeDocument/2006/relationships/image" Target="../media/image14.png"/><Relationship Id="rId14" Type="http://schemas.openxmlformats.org/officeDocument/2006/relationships/slide" Target="slide1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13" Type="http://schemas.openxmlformats.org/officeDocument/2006/relationships/slide" Target="slide1.xml"/><Relationship Id="rId18" Type="http://schemas.openxmlformats.org/officeDocument/2006/relationships/slide" Target="slide19.xml"/><Relationship Id="rId3" Type="http://schemas.openxmlformats.org/officeDocument/2006/relationships/image" Target="../media/image4.jpeg"/><Relationship Id="rId7" Type="http://schemas.openxmlformats.org/officeDocument/2006/relationships/image" Target="../media/image7.gif"/><Relationship Id="rId12" Type="http://schemas.openxmlformats.org/officeDocument/2006/relationships/image" Target="../media/image14.png"/><Relationship Id="rId17" Type="http://schemas.openxmlformats.org/officeDocument/2006/relationships/slide" Target="slide15.xml"/><Relationship Id="rId2" Type="http://schemas.openxmlformats.org/officeDocument/2006/relationships/notesSlide" Target="../notesSlides/notesSlide2.xml"/><Relationship Id="rId16" Type="http://schemas.openxmlformats.org/officeDocument/2006/relationships/slide" Target="slide12.xml"/><Relationship Id="rId20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gif"/><Relationship Id="rId11" Type="http://schemas.openxmlformats.org/officeDocument/2006/relationships/image" Target="../media/image8.jpeg"/><Relationship Id="rId5" Type="http://schemas.openxmlformats.org/officeDocument/2006/relationships/audio" Target="../media/audio2.wav"/><Relationship Id="rId15" Type="http://schemas.openxmlformats.org/officeDocument/2006/relationships/slide" Target="slide7.xml"/><Relationship Id="rId10" Type="http://schemas.openxmlformats.org/officeDocument/2006/relationships/image" Target="../media/image23.jpeg"/><Relationship Id="rId19" Type="http://schemas.openxmlformats.org/officeDocument/2006/relationships/slide" Target="slide22.xml"/><Relationship Id="rId4" Type="http://schemas.openxmlformats.org/officeDocument/2006/relationships/image" Target="../media/image20.jpeg"/><Relationship Id="rId9" Type="http://schemas.openxmlformats.org/officeDocument/2006/relationships/image" Target="../media/image22.jpeg"/><Relationship Id="rId14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13" Type="http://schemas.openxmlformats.org/officeDocument/2006/relationships/slide" Target="slide1.xml"/><Relationship Id="rId18" Type="http://schemas.openxmlformats.org/officeDocument/2006/relationships/slide" Target="slide19.xml"/><Relationship Id="rId3" Type="http://schemas.openxmlformats.org/officeDocument/2006/relationships/image" Target="../media/image24.png"/><Relationship Id="rId7" Type="http://schemas.openxmlformats.org/officeDocument/2006/relationships/image" Target="../media/image7.gif"/><Relationship Id="rId12" Type="http://schemas.openxmlformats.org/officeDocument/2006/relationships/image" Target="../media/image14.png"/><Relationship Id="rId17" Type="http://schemas.openxmlformats.org/officeDocument/2006/relationships/slide" Target="slide15.xml"/><Relationship Id="rId2" Type="http://schemas.openxmlformats.org/officeDocument/2006/relationships/image" Target="../media/image4.jpeg"/><Relationship Id="rId16" Type="http://schemas.openxmlformats.org/officeDocument/2006/relationships/slide" Target="slide12.xml"/><Relationship Id="rId20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gif"/><Relationship Id="rId11" Type="http://schemas.openxmlformats.org/officeDocument/2006/relationships/image" Target="../media/image8.jpeg"/><Relationship Id="rId5" Type="http://schemas.openxmlformats.org/officeDocument/2006/relationships/audio" Target="../media/audio2.wav"/><Relationship Id="rId15" Type="http://schemas.openxmlformats.org/officeDocument/2006/relationships/slide" Target="slide7.xml"/><Relationship Id="rId10" Type="http://schemas.openxmlformats.org/officeDocument/2006/relationships/image" Target="../media/image28.jpeg"/><Relationship Id="rId19" Type="http://schemas.openxmlformats.org/officeDocument/2006/relationships/slide" Target="slide22.xml"/><Relationship Id="rId4" Type="http://schemas.openxmlformats.org/officeDocument/2006/relationships/image" Target="../media/image25.png"/><Relationship Id="rId9" Type="http://schemas.openxmlformats.org/officeDocument/2006/relationships/image" Target="../media/image27.jpeg"/><Relationship Id="rId14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13" Type="http://schemas.openxmlformats.org/officeDocument/2006/relationships/slide" Target="slide1.xml"/><Relationship Id="rId18" Type="http://schemas.openxmlformats.org/officeDocument/2006/relationships/slide" Target="slide19.xml"/><Relationship Id="rId3" Type="http://schemas.openxmlformats.org/officeDocument/2006/relationships/audio" Target="../media/audio2.wav"/><Relationship Id="rId7" Type="http://schemas.openxmlformats.org/officeDocument/2006/relationships/image" Target="../media/image31.jpeg"/><Relationship Id="rId12" Type="http://schemas.openxmlformats.org/officeDocument/2006/relationships/image" Target="../media/image14.png"/><Relationship Id="rId17" Type="http://schemas.openxmlformats.org/officeDocument/2006/relationships/slide" Target="slide15.xml"/><Relationship Id="rId2" Type="http://schemas.openxmlformats.org/officeDocument/2006/relationships/image" Target="../media/image29.jpeg"/><Relationship Id="rId16" Type="http://schemas.openxmlformats.org/officeDocument/2006/relationships/slide" Target="slide12.xml"/><Relationship Id="rId20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11" Type="http://schemas.openxmlformats.org/officeDocument/2006/relationships/image" Target="../media/image8.jpeg"/><Relationship Id="rId5" Type="http://schemas.openxmlformats.org/officeDocument/2006/relationships/image" Target="../media/image7.gif"/><Relationship Id="rId15" Type="http://schemas.openxmlformats.org/officeDocument/2006/relationships/slide" Target="slide7.xml"/><Relationship Id="rId10" Type="http://schemas.openxmlformats.org/officeDocument/2006/relationships/image" Target="../media/image34.jpeg"/><Relationship Id="rId19" Type="http://schemas.openxmlformats.org/officeDocument/2006/relationships/slide" Target="slide22.xml"/><Relationship Id="rId4" Type="http://schemas.openxmlformats.org/officeDocument/2006/relationships/image" Target="../media/image6.gif"/><Relationship Id="rId9" Type="http://schemas.openxmlformats.org/officeDocument/2006/relationships/image" Target="../media/image33.jpeg"/><Relationship Id="rId14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13" Type="http://schemas.openxmlformats.org/officeDocument/2006/relationships/slide" Target="slide19.xml"/><Relationship Id="rId3" Type="http://schemas.openxmlformats.org/officeDocument/2006/relationships/audio" Target="../media/audio2.wav"/><Relationship Id="rId7" Type="http://schemas.openxmlformats.org/officeDocument/2006/relationships/image" Target="../media/image14.png"/><Relationship Id="rId12" Type="http://schemas.openxmlformats.org/officeDocument/2006/relationships/slide" Target="slide15.xml"/><Relationship Id="rId2" Type="http://schemas.openxmlformats.org/officeDocument/2006/relationships/image" Target="../media/image4.jpeg"/><Relationship Id="rId16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slide" Target="slide12.xml"/><Relationship Id="rId5" Type="http://schemas.openxmlformats.org/officeDocument/2006/relationships/image" Target="../media/image7.gif"/><Relationship Id="rId15" Type="http://schemas.openxmlformats.org/officeDocument/2006/relationships/slide" Target="slide21.xml"/><Relationship Id="rId10" Type="http://schemas.openxmlformats.org/officeDocument/2006/relationships/slide" Target="slide7.xml"/><Relationship Id="rId4" Type="http://schemas.openxmlformats.org/officeDocument/2006/relationships/image" Target="../media/image6.gif"/><Relationship Id="rId9" Type="http://schemas.openxmlformats.org/officeDocument/2006/relationships/audio" Target="../media/audio1.wav"/><Relationship Id="rId14" Type="http://schemas.openxmlformats.org/officeDocument/2006/relationships/slide" Target="slide2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slide" Target="slide7.xml"/><Relationship Id="rId18" Type="http://schemas.openxmlformats.org/officeDocument/2006/relationships/slide" Target="slide21.xml"/><Relationship Id="rId3" Type="http://schemas.openxmlformats.org/officeDocument/2006/relationships/image" Target="../media/image4.jpeg"/><Relationship Id="rId7" Type="http://schemas.openxmlformats.org/officeDocument/2006/relationships/image" Target="../media/image6.gif"/><Relationship Id="rId12" Type="http://schemas.openxmlformats.org/officeDocument/2006/relationships/audio" Target="../media/audio1.wav"/><Relationship Id="rId17" Type="http://schemas.openxmlformats.org/officeDocument/2006/relationships/slide" Target="slide22.xml"/><Relationship Id="rId2" Type="http://schemas.openxmlformats.org/officeDocument/2006/relationships/image" Target="../media/image35.png"/><Relationship Id="rId16" Type="http://schemas.openxmlformats.org/officeDocument/2006/relationships/slide" Target="slide19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2.wav"/><Relationship Id="rId11" Type="http://schemas.openxmlformats.org/officeDocument/2006/relationships/slide" Target="slide1.xml"/><Relationship Id="rId5" Type="http://schemas.openxmlformats.org/officeDocument/2006/relationships/image" Target="../media/image37.png"/><Relationship Id="rId15" Type="http://schemas.openxmlformats.org/officeDocument/2006/relationships/slide" Target="slide15.xml"/><Relationship Id="rId10" Type="http://schemas.openxmlformats.org/officeDocument/2006/relationships/image" Target="../media/image14.png"/><Relationship Id="rId4" Type="http://schemas.openxmlformats.org/officeDocument/2006/relationships/image" Target="../media/image36.png"/><Relationship Id="rId9" Type="http://schemas.openxmlformats.org/officeDocument/2006/relationships/image" Target="../media/image8.jpeg"/><Relationship Id="rId14" Type="http://schemas.openxmlformats.org/officeDocument/2006/relationships/slide" Target="slide1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slide" Target="slide1.xml"/><Relationship Id="rId18" Type="http://schemas.openxmlformats.org/officeDocument/2006/relationships/slide" Target="slide19.xml"/><Relationship Id="rId3" Type="http://schemas.openxmlformats.org/officeDocument/2006/relationships/image" Target="../media/image38.jpeg"/><Relationship Id="rId7" Type="http://schemas.openxmlformats.org/officeDocument/2006/relationships/audio" Target="../media/audio2.wav"/><Relationship Id="rId12" Type="http://schemas.openxmlformats.org/officeDocument/2006/relationships/image" Target="../media/image14.png"/><Relationship Id="rId17" Type="http://schemas.openxmlformats.org/officeDocument/2006/relationships/slide" Target="slide15.xml"/><Relationship Id="rId2" Type="http://schemas.openxmlformats.org/officeDocument/2006/relationships/image" Target="../media/image4.jpeg"/><Relationship Id="rId16" Type="http://schemas.openxmlformats.org/officeDocument/2006/relationships/slide" Target="slide12.xml"/><Relationship Id="rId20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11" Type="http://schemas.openxmlformats.org/officeDocument/2006/relationships/image" Target="../media/image8.jpeg"/><Relationship Id="rId5" Type="http://schemas.openxmlformats.org/officeDocument/2006/relationships/image" Target="../media/image40.jpeg"/><Relationship Id="rId15" Type="http://schemas.openxmlformats.org/officeDocument/2006/relationships/slide" Target="slide7.xml"/><Relationship Id="rId10" Type="http://schemas.openxmlformats.org/officeDocument/2006/relationships/image" Target="../media/image42.jpeg"/><Relationship Id="rId19" Type="http://schemas.openxmlformats.org/officeDocument/2006/relationships/slide" Target="slide22.xml"/><Relationship Id="rId4" Type="http://schemas.openxmlformats.org/officeDocument/2006/relationships/image" Target="../media/image39.jpeg"/><Relationship Id="rId9" Type="http://schemas.openxmlformats.org/officeDocument/2006/relationships/image" Target="../media/image7.gif"/><Relationship Id="rId14" Type="http://schemas.openxmlformats.org/officeDocument/2006/relationships/audio" Target="../media/audio1.wav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slide" Target="slide19.xml"/><Relationship Id="rId3" Type="http://schemas.openxmlformats.org/officeDocument/2006/relationships/audio" Target="../media/audio1.wav"/><Relationship Id="rId7" Type="http://schemas.openxmlformats.org/officeDocument/2006/relationships/image" Target="../media/image8.jpeg"/><Relationship Id="rId12" Type="http://schemas.openxmlformats.org/officeDocument/2006/relationships/slide" Target="slide15.xml"/><Relationship Id="rId2" Type="http://schemas.openxmlformats.org/officeDocument/2006/relationships/image" Target="../media/image4.jpeg"/><Relationship Id="rId16" Type="http://schemas.openxmlformats.org/officeDocument/2006/relationships/audio" Target="../media/audio7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11" Type="http://schemas.openxmlformats.org/officeDocument/2006/relationships/slide" Target="slide12.xml"/><Relationship Id="rId5" Type="http://schemas.openxmlformats.org/officeDocument/2006/relationships/image" Target="../media/image6.gif"/><Relationship Id="rId15" Type="http://schemas.openxmlformats.org/officeDocument/2006/relationships/slide" Target="slide21.xml"/><Relationship Id="rId10" Type="http://schemas.openxmlformats.org/officeDocument/2006/relationships/slide" Target="slide7.xml"/><Relationship Id="rId4" Type="http://schemas.openxmlformats.org/officeDocument/2006/relationships/audio" Target="../media/audio2.wav"/><Relationship Id="rId9" Type="http://schemas.openxmlformats.org/officeDocument/2006/relationships/slide" Target="slide1.xml"/><Relationship Id="rId14" Type="http://schemas.openxmlformats.org/officeDocument/2006/relationships/slide" Target="slide2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slide" Target="slide1.xml"/><Relationship Id="rId18" Type="http://schemas.openxmlformats.org/officeDocument/2006/relationships/slide" Target="slide19.xml"/><Relationship Id="rId3" Type="http://schemas.openxmlformats.org/officeDocument/2006/relationships/image" Target="../media/image44.jpeg"/><Relationship Id="rId21" Type="http://schemas.openxmlformats.org/officeDocument/2006/relationships/image" Target="../media/image4.jpeg"/><Relationship Id="rId7" Type="http://schemas.openxmlformats.org/officeDocument/2006/relationships/image" Target="../media/image6.gif"/><Relationship Id="rId12" Type="http://schemas.openxmlformats.org/officeDocument/2006/relationships/image" Target="../media/image14.png"/><Relationship Id="rId17" Type="http://schemas.openxmlformats.org/officeDocument/2006/relationships/slide" Target="slide15.xml"/><Relationship Id="rId2" Type="http://schemas.openxmlformats.org/officeDocument/2006/relationships/image" Target="../media/image43.png"/><Relationship Id="rId16" Type="http://schemas.openxmlformats.org/officeDocument/2006/relationships/slide" Target="slide12.xml"/><Relationship Id="rId20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2.wav"/><Relationship Id="rId11" Type="http://schemas.openxmlformats.org/officeDocument/2006/relationships/image" Target="../media/image8.jpeg"/><Relationship Id="rId5" Type="http://schemas.openxmlformats.org/officeDocument/2006/relationships/image" Target="../media/image45.jpeg"/><Relationship Id="rId15" Type="http://schemas.openxmlformats.org/officeDocument/2006/relationships/slide" Target="slide7.xml"/><Relationship Id="rId10" Type="http://schemas.openxmlformats.org/officeDocument/2006/relationships/image" Target="../media/image47.jpeg"/><Relationship Id="rId19" Type="http://schemas.openxmlformats.org/officeDocument/2006/relationships/slide" Target="slide22.xml"/><Relationship Id="rId4" Type="http://schemas.openxmlformats.org/officeDocument/2006/relationships/hyperlink" Target="http://ms.wikipedia.org/wiki/Fail:180px-CPU_with_pins.jpg" TargetMode="External"/><Relationship Id="rId9" Type="http://schemas.openxmlformats.org/officeDocument/2006/relationships/image" Target="../media/image46.jpeg"/><Relationship Id="rId14" Type="http://schemas.openxmlformats.org/officeDocument/2006/relationships/audio" Target="../media/audio1.wav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13" Type="http://schemas.openxmlformats.org/officeDocument/2006/relationships/slide" Target="slide19.xml"/><Relationship Id="rId3" Type="http://schemas.openxmlformats.org/officeDocument/2006/relationships/image" Target="../media/image6.gif"/><Relationship Id="rId7" Type="http://schemas.openxmlformats.org/officeDocument/2006/relationships/image" Target="../media/image14.png"/><Relationship Id="rId12" Type="http://schemas.openxmlformats.org/officeDocument/2006/relationships/slide" Target="slide15.xml"/><Relationship Id="rId2" Type="http://schemas.openxmlformats.org/officeDocument/2006/relationships/audio" Target="../media/audio2.wav"/><Relationship Id="rId16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slide" Target="slide12.xml"/><Relationship Id="rId5" Type="http://schemas.openxmlformats.org/officeDocument/2006/relationships/image" Target="../media/image48.gif"/><Relationship Id="rId15" Type="http://schemas.openxmlformats.org/officeDocument/2006/relationships/slide" Target="slide21.xml"/><Relationship Id="rId10" Type="http://schemas.openxmlformats.org/officeDocument/2006/relationships/slide" Target="slide7.xml"/><Relationship Id="rId4" Type="http://schemas.openxmlformats.org/officeDocument/2006/relationships/image" Target="../media/image7.gif"/><Relationship Id="rId9" Type="http://schemas.openxmlformats.org/officeDocument/2006/relationships/audio" Target="../media/audio1.wav"/><Relationship Id="rId14" Type="http://schemas.openxmlformats.org/officeDocument/2006/relationships/slide" Target="slide2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13" Type="http://schemas.openxmlformats.org/officeDocument/2006/relationships/slide" Target="slide22.xml"/><Relationship Id="rId3" Type="http://schemas.openxmlformats.org/officeDocument/2006/relationships/image" Target="../media/image6.gif"/><Relationship Id="rId7" Type="http://schemas.openxmlformats.org/officeDocument/2006/relationships/slide" Target="slide1.xml"/><Relationship Id="rId12" Type="http://schemas.openxmlformats.org/officeDocument/2006/relationships/slide" Target="slide19.xml"/><Relationship Id="rId2" Type="http://schemas.openxmlformats.org/officeDocument/2006/relationships/audio" Target="../media/audio2.wav"/><Relationship Id="rId16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slide" Target="slide15.xml"/><Relationship Id="rId5" Type="http://schemas.openxmlformats.org/officeDocument/2006/relationships/image" Target="../media/image8.jpeg"/><Relationship Id="rId15" Type="http://schemas.openxmlformats.org/officeDocument/2006/relationships/image" Target="../media/image4.jpeg"/><Relationship Id="rId10" Type="http://schemas.openxmlformats.org/officeDocument/2006/relationships/slide" Target="slide12.xml"/><Relationship Id="rId4" Type="http://schemas.openxmlformats.org/officeDocument/2006/relationships/image" Target="../media/image7.gif"/><Relationship Id="rId9" Type="http://schemas.openxmlformats.org/officeDocument/2006/relationships/slide" Target="slide7.xml"/><Relationship Id="rId14" Type="http://schemas.openxmlformats.org/officeDocument/2006/relationships/slide" Target="slide2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13" Type="http://schemas.openxmlformats.org/officeDocument/2006/relationships/slide" Target="slide19.xml"/><Relationship Id="rId3" Type="http://schemas.openxmlformats.org/officeDocument/2006/relationships/audio" Target="../media/audio2.wav"/><Relationship Id="rId7" Type="http://schemas.openxmlformats.org/officeDocument/2006/relationships/image" Target="../media/image14.png"/><Relationship Id="rId12" Type="http://schemas.openxmlformats.org/officeDocument/2006/relationships/slide" Target="slide15.xml"/><Relationship Id="rId2" Type="http://schemas.openxmlformats.org/officeDocument/2006/relationships/image" Target="../media/image4.jpeg"/><Relationship Id="rId16" Type="http://schemas.openxmlformats.org/officeDocument/2006/relationships/audio" Target="../media/audio8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slide" Target="slide12.xml"/><Relationship Id="rId5" Type="http://schemas.openxmlformats.org/officeDocument/2006/relationships/image" Target="../media/image7.gif"/><Relationship Id="rId15" Type="http://schemas.openxmlformats.org/officeDocument/2006/relationships/slide" Target="slide21.xml"/><Relationship Id="rId10" Type="http://schemas.openxmlformats.org/officeDocument/2006/relationships/slide" Target="slide7.xml"/><Relationship Id="rId4" Type="http://schemas.openxmlformats.org/officeDocument/2006/relationships/image" Target="../media/image6.gif"/><Relationship Id="rId9" Type="http://schemas.openxmlformats.org/officeDocument/2006/relationships/audio" Target="../media/audio1.wav"/><Relationship Id="rId14" Type="http://schemas.openxmlformats.org/officeDocument/2006/relationships/slide" Target="slide2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a/a3/Blu-ray_disc_(BD-RE).JPG" TargetMode="External"/><Relationship Id="rId13" Type="http://schemas.openxmlformats.org/officeDocument/2006/relationships/image" Target="../media/image8.jpeg"/><Relationship Id="rId18" Type="http://schemas.openxmlformats.org/officeDocument/2006/relationships/slide" Target="slide12.xml"/><Relationship Id="rId3" Type="http://schemas.openxmlformats.org/officeDocument/2006/relationships/image" Target="../media/image51.jpeg"/><Relationship Id="rId21" Type="http://schemas.openxmlformats.org/officeDocument/2006/relationships/slide" Target="slide22.xml"/><Relationship Id="rId7" Type="http://schemas.openxmlformats.org/officeDocument/2006/relationships/image" Target="../media/image54.png"/><Relationship Id="rId12" Type="http://schemas.openxmlformats.org/officeDocument/2006/relationships/image" Target="../media/image7.gif"/><Relationship Id="rId17" Type="http://schemas.openxmlformats.org/officeDocument/2006/relationships/slide" Target="slide7.xml"/><Relationship Id="rId2" Type="http://schemas.openxmlformats.org/officeDocument/2006/relationships/image" Target="../media/image50.jpeg"/><Relationship Id="rId16" Type="http://schemas.openxmlformats.org/officeDocument/2006/relationships/audio" Target="../media/audio1.wav"/><Relationship Id="rId20" Type="http://schemas.openxmlformats.org/officeDocument/2006/relationships/slide" Target="slide1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ms.wikipedia.org/wiki/Fail:Bluray.png" TargetMode="External"/><Relationship Id="rId11" Type="http://schemas.openxmlformats.org/officeDocument/2006/relationships/image" Target="../media/image6.gif"/><Relationship Id="rId5" Type="http://schemas.openxmlformats.org/officeDocument/2006/relationships/image" Target="../media/image53.png"/><Relationship Id="rId15" Type="http://schemas.openxmlformats.org/officeDocument/2006/relationships/slide" Target="slide1.xml"/><Relationship Id="rId23" Type="http://schemas.openxmlformats.org/officeDocument/2006/relationships/image" Target="../media/image4.jpeg"/><Relationship Id="rId10" Type="http://schemas.openxmlformats.org/officeDocument/2006/relationships/audio" Target="../media/audio2.wav"/><Relationship Id="rId19" Type="http://schemas.openxmlformats.org/officeDocument/2006/relationships/slide" Target="slide15.xml"/><Relationship Id="rId4" Type="http://schemas.openxmlformats.org/officeDocument/2006/relationships/image" Target="../media/image52.jpeg"/><Relationship Id="rId9" Type="http://schemas.openxmlformats.org/officeDocument/2006/relationships/image" Target="../media/image55.jpeg"/><Relationship Id="rId14" Type="http://schemas.openxmlformats.org/officeDocument/2006/relationships/image" Target="../media/image14.png"/><Relationship Id="rId22" Type="http://schemas.openxmlformats.org/officeDocument/2006/relationships/slide" Target="slide2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slide" Target="slide7.xml"/><Relationship Id="rId18" Type="http://schemas.openxmlformats.org/officeDocument/2006/relationships/slide" Target="slide21.xml"/><Relationship Id="rId3" Type="http://schemas.openxmlformats.org/officeDocument/2006/relationships/image" Target="../media/image56.png"/><Relationship Id="rId7" Type="http://schemas.openxmlformats.org/officeDocument/2006/relationships/image" Target="../media/image6.gif"/><Relationship Id="rId12" Type="http://schemas.openxmlformats.org/officeDocument/2006/relationships/audio" Target="../media/audio1.wav"/><Relationship Id="rId17" Type="http://schemas.openxmlformats.org/officeDocument/2006/relationships/slide" Target="slide22.xml"/><Relationship Id="rId2" Type="http://schemas.openxmlformats.org/officeDocument/2006/relationships/slideLayout" Target="../slideLayouts/slideLayout2.xml"/><Relationship Id="rId16" Type="http://schemas.openxmlformats.org/officeDocument/2006/relationships/slide" Target="slide19.xml"/><Relationship Id="rId1" Type="http://schemas.openxmlformats.org/officeDocument/2006/relationships/video" Target="file:///E:\MedCom\Sem%201_2009\Assignment\tugasan%20powerpoint\input.avi" TargetMode="External"/><Relationship Id="rId6" Type="http://schemas.openxmlformats.org/officeDocument/2006/relationships/audio" Target="../media/audio2.wav"/><Relationship Id="rId11" Type="http://schemas.openxmlformats.org/officeDocument/2006/relationships/slide" Target="slide1.xml"/><Relationship Id="rId5" Type="http://schemas.openxmlformats.org/officeDocument/2006/relationships/image" Target="../media/image4.jpeg"/><Relationship Id="rId15" Type="http://schemas.openxmlformats.org/officeDocument/2006/relationships/slide" Target="slide15.xml"/><Relationship Id="rId10" Type="http://schemas.openxmlformats.org/officeDocument/2006/relationships/image" Target="../media/image14.png"/><Relationship Id="rId4" Type="http://schemas.openxmlformats.org/officeDocument/2006/relationships/image" Target="../media/image57.png"/><Relationship Id="rId9" Type="http://schemas.openxmlformats.org/officeDocument/2006/relationships/image" Target="../media/image8.jpeg"/><Relationship Id="rId14" Type="http://schemas.openxmlformats.org/officeDocument/2006/relationships/slide" Target="slide1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13" Type="http://schemas.openxmlformats.org/officeDocument/2006/relationships/slide" Target="slide22.xml"/><Relationship Id="rId18" Type="http://schemas.openxmlformats.org/officeDocument/2006/relationships/image" Target="../media/image7.gif"/><Relationship Id="rId3" Type="http://schemas.openxmlformats.org/officeDocument/2006/relationships/audio" Target="../media/audio10.wav"/><Relationship Id="rId7" Type="http://schemas.openxmlformats.org/officeDocument/2006/relationships/slide" Target="slide1.xml"/><Relationship Id="rId12" Type="http://schemas.openxmlformats.org/officeDocument/2006/relationships/slide" Target="slide19.xml"/><Relationship Id="rId17" Type="http://schemas.openxmlformats.org/officeDocument/2006/relationships/image" Target="../media/image6.gif"/><Relationship Id="rId2" Type="http://schemas.openxmlformats.org/officeDocument/2006/relationships/audio" Target="../media/audio9.wav"/><Relationship Id="rId16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slide" Target="slide15.xml"/><Relationship Id="rId5" Type="http://schemas.openxmlformats.org/officeDocument/2006/relationships/image" Target="../media/image8.jpeg"/><Relationship Id="rId15" Type="http://schemas.openxmlformats.org/officeDocument/2006/relationships/image" Target="../media/image58.wmf"/><Relationship Id="rId10" Type="http://schemas.openxmlformats.org/officeDocument/2006/relationships/slide" Target="slide12.xml"/><Relationship Id="rId4" Type="http://schemas.openxmlformats.org/officeDocument/2006/relationships/image" Target="../media/image4.jpeg"/><Relationship Id="rId9" Type="http://schemas.openxmlformats.org/officeDocument/2006/relationships/slide" Target="slide7.xml"/><Relationship Id="rId14" Type="http://schemas.openxmlformats.org/officeDocument/2006/relationships/slide" Target="slide2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13" Type="http://schemas.openxmlformats.org/officeDocument/2006/relationships/slide" Target="slide19.xml"/><Relationship Id="rId18" Type="http://schemas.openxmlformats.org/officeDocument/2006/relationships/image" Target="../media/image7.gif"/><Relationship Id="rId3" Type="http://schemas.openxmlformats.org/officeDocument/2006/relationships/audio" Target="../media/audio10.wav"/><Relationship Id="rId7" Type="http://schemas.openxmlformats.org/officeDocument/2006/relationships/image" Target="../media/image14.png"/><Relationship Id="rId12" Type="http://schemas.openxmlformats.org/officeDocument/2006/relationships/slide" Target="slide15.xml"/><Relationship Id="rId17" Type="http://schemas.openxmlformats.org/officeDocument/2006/relationships/image" Target="../media/image6.gif"/><Relationship Id="rId2" Type="http://schemas.openxmlformats.org/officeDocument/2006/relationships/audio" Target="../media/audio9.wav"/><Relationship Id="rId16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slide" Target="slide12.xml"/><Relationship Id="rId5" Type="http://schemas.openxmlformats.org/officeDocument/2006/relationships/image" Target="../media/image4.jpeg"/><Relationship Id="rId15" Type="http://schemas.openxmlformats.org/officeDocument/2006/relationships/slide" Target="slide21.xml"/><Relationship Id="rId10" Type="http://schemas.openxmlformats.org/officeDocument/2006/relationships/slide" Target="slide7.xml"/><Relationship Id="rId4" Type="http://schemas.openxmlformats.org/officeDocument/2006/relationships/image" Target="../media/image58.wmf"/><Relationship Id="rId9" Type="http://schemas.openxmlformats.org/officeDocument/2006/relationships/audio" Target="../media/audio1.wav"/><Relationship Id="rId14" Type="http://schemas.openxmlformats.org/officeDocument/2006/relationships/slide" Target="slide2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13" Type="http://schemas.openxmlformats.org/officeDocument/2006/relationships/slide" Target="slide19.xml"/><Relationship Id="rId18" Type="http://schemas.openxmlformats.org/officeDocument/2006/relationships/image" Target="../media/image7.gif"/><Relationship Id="rId3" Type="http://schemas.openxmlformats.org/officeDocument/2006/relationships/audio" Target="../media/audio10.wav"/><Relationship Id="rId7" Type="http://schemas.openxmlformats.org/officeDocument/2006/relationships/image" Target="../media/image14.png"/><Relationship Id="rId12" Type="http://schemas.openxmlformats.org/officeDocument/2006/relationships/slide" Target="slide15.xml"/><Relationship Id="rId17" Type="http://schemas.openxmlformats.org/officeDocument/2006/relationships/image" Target="../media/image6.gif"/><Relationship Id="rId2" Type="http://schemas.openxmlformats.org/officeDocument/2006/relationships/audio" Target="../media/audio9.wav"/><Relationship Id="rId16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slide" Target="slide12.xml"/><Relationship Id="rId5" Type="http://schemas.openxmlformats.org/officeDocument/2006/relationships/image" Target="../media/image4.jpeg"/><Relationship Id="rId15" Type="http://schemas.openxmlformats.org/officeDocument/2006/relationships/slide" Target="slide21.xml"/><Relationship Id="rId10" Type="http://schemas.openxmlformats.org/officeDocument/2006/relationships/slide" Target="slide7.xml"/><Relationship Id="rId4" Type="http://schemas.openxmlformats.org/officeDocument/2006/relationships/image" Target="../media/image58.wmf"/><Relationship Id="rId9" Type="http://schemas.openxmlformats.org/officeDocument/2006/relationships/audio" Target="../media/audio1.wav"/><Relationship Id="rId14" Type="http://schemas.openxmlformats.org/officeDocument/2006/relationships/slide" Target="slide2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13" Type="http://schemas.openxmlformats.org/officeDocument/2006/relationships/slide" Target="slide19.xml"/><Relationship Id="rId18" Type="http://schemas.openxmlformats.org/officeDocument/2006/relationships/image" Target="../media/image7.gif"/><Relationship Id="rId3" Type="http://schemas.openxmlformats.org/officeDocument/2006/relationships/audio" Target="../media/audio9.wav"/><Relationship Id="rId7" Type="http://schemas.openxmlformats.org/officeDocument/2006/relationships/image" Target="../media/image14.png"/><Relationship Id="rId12" Type="http://schemas.openxmlformats.org/officeDocument/2006/relationships/slide" Target="slide15.xml"/><Relationship Id="rId17" Type="http://schemas.openxmlformats.org/officeDocument/2006/relationships/audio" Target="../media/audio2.wav"/><Relationship Id="rId2" Type="http://schemas.openxmlformats.org/officeDocument/2006/relationships/audio" Target="../media/audio10.wav"/><Relationship Id="rId16" Type="http://schemas.openxmlformats.org/officeDocument/2006/relationships/image" Target="../media/image5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slide" Target="slide12.xml"/><Relationship Id="rId5" Type="http://schemas.openxmlformats.org/officeDocument/2006/relationships/image" Target="../media/image4.jpeg"/><Relationship Id="rId15" Type="http://schemas.openxmlformats.org/officeDocument/2006/relationships/slide" Target="slide21.xml"/><Relationship Id="rId10" Type="http://schemas.openxmlformats.org/officeDocument/2006/relationships/slide" Target="slide7.xml"/><Relationship Id="rId4" Type="http://schemas.openxmlformats.org/officeDocument/2006/relationships/image" Target="../media/image59.jpeg"/><Relationship Id="rId9" Type="http://schemas.openxmlformats.org/officeDocument/2006/relationships/audio" Target="../media/audio1.wav"/><Relationship Id="rId14" Type="http://schemas.openxmlformats.org/officeDocument/2006/relationships/slide" Target="slide2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4.jpeg"/><Relationship Id="rId7" Type="http://schemas.openxmlformats.org/officeDocument/2006/relationships/image" Target="../media/image6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.xml"/><Relationship Id="rId5" Type="http://schemas.openxmlformats.org/officeDocument/2006/relationships/image" Target="../media/image60.gif"/><Relationship Id="rId4" Type="http://schemas.openxmlformats.org/officeDocument/2006/relationships/audio" Target="../media/audio1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rgbClr val="FFFF0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monito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33600" y="1981200"/>
            <a:ext cx="5812914" cy="4876800"/>
          </a:xfrm>
          <a:prstGeom prst="rect">
            <a:avLst/>
          </a:prstGeom>
        </p:spPr>
      </p:pic>
      <p:pic>
        <p:nvPicPr>
          <p:cNvPr id="22" name="Picture 3" descr="D:\Year 4\Plates\MGC3000U.T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1295400"/>
            <a:ext cx="3581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1524000" y="0"/>
            <a:ext cx="6934200" cy="1323439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soft" dir="tl">
              <a:rot lat="0" lon="0" rev="0"/>
            </a:lightRig>
          </a:scene3d>
          <a:sp3d/>
        </p:spPr>
        <p:txBody>
          <a:bodyPr wrap="square" lIns="91440" tIns="45720" rIns="91440" bIns="45720">
            <a:spAutoFit/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Bab 2</a:t>
            </a:r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Asas Sistem Komputer</a:t>
            </a:r>
            <a:endParaRPr lang="en-US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7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686800" y="76200"/>
            <a:ext cx="381000" cy="381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3" name="Rectangle 22"/>
          <p:cNvSpPr/>
          <p:nvPr/>
        </p:nvSpPr>
        <p:spPr>
          <a:xfrm>
            <a:off x="3352800" y="1371600"/>
            <a:ext cx="3429000" cy="523220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soft" dir="tl">
              <a:rot lat="0" lon="0" rev="0"/>
            </a:lightRig>
          </a:scene3d>
          <a:sp3d/>
        </p:spPr>
        <p:txBody>
          <a:bodyPr wrap="square" lIns="91440" tIns="45720" rIns="91440" bIns="45720">
            <a:spAutoFit/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MENU UTAMA</a:t>
            </a:r>
            <a:endParaRPr lang="en-US" sz="28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2514600" y="2209800"/>
            <a:ext cx="4960274" cy="3276600"/>
            <a:chOff x="2598225" y="1475874"/>
            <a:chExt cx="4960274" cy="3621505"/>
          </a:xfrm>
        </p:grpSpPr>
        <p:sp>
          <p:nvSpPr>
            <p:cNvPr id="27" name="Rectangle 26">
              <a:hlinkClick r:id="rId5" action="ppaction://hlinksldjump" highlightClick="1">
                <a:snd r:embed="rId6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736509" y="1475874"/>
              <a:ext cx="1919116" cy="578296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2800" b="1" dirty="0" err="1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Pengenalan</a:t>
              </a:r>
              <a:endParaRPr lang="en-US" sz="2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28" name="Rectangle 27">
              <a:hlinkClick r:id="rId7" action="ppaction://hlinksldjump" highlightClick="1">
                <a:snd r:embed="rId6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598225" y="1981200"/>
              <a:ext cx="4884225" cy="578296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2800" b="1" dirty="0" err="1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Topik</a:t>
              </a:r>
              <a:r>
                <a:rPr lang="en-US" sz="2800" b="1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 1: Unit </a:t>
              </a:r>
              <a:r>
                <a:rPr lang="en-US" sz="2800" b="1" dirty="0" err="1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Masukan</a:t>
              </a:r>
              <a:r>
                <a:rPr lang="en-US" sz="2800" b="1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 (input)</a:t>
              </a:r>
              <a:endParaRPr lang="en-US" sz="2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29" name="Rectangle 28">
              <a:hlinkClick r:id="rId8" action="ppaction://hlinksldjump" highlightClick="1">
                <a:snd r:embed="rId6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717622" y="2552853"/>
              <a:ext cx="4840877" cy="578296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2800" b="1" dirty="0" err="1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Topik</a:t>
              </a:r>
              <a:r>
                <a:rPr lang="en-US" sz="2800" b="1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 2: Unit </a:t>
              </a:r>
              <a:r>
                <a:rPr lang="en-US" sz="2800" b="1" dirty="0" err="1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Keluaran</a:t>
              </a:r>
              <a:r>
                <a:rPr lang="en-US" sz="2800" b="1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 (Output)</a:t>
              </a:r>
            </a:p>
          </p:txBody>
        </p:sp>
        <p:sp>
          <p:nvSpPr>
            <p:cNvPr id="30" name="Rectangle 29">
              <a:hlinkClick r:id="rId9" action="ppaction://hlinksldjump" highlightClick="1">
                <a:snd r:embed="rId6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674425" y="3086254"/>
              <a:ext cx="4187503" cy="578296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2800" b="1" dirty="0" err="1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Topik</a:t>
              </a:r>
              <a:r>
                <a:rPr lang="en-US" sz="2800" b="1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 3: Unit </a:t>
              </a:r>
              <a:r>
                <a:rPr lang="en-US" sz="2800" b="1" dirty="0" err="1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Pemprosesan</a:t>
              </a:r>
              <a:endParaRPr lang="en-U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31" name="Rectangle 30">
              <a:hlinkClick r:id="rId10" action="ppaction://hlinksldjump" highlightClick="1">
                <a:snd r:embed="rId6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758620" y="4519083"/>
              <a:ext cx="1287405" cy="578296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2800" b="1" dirty="0" err="1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Latihan</a:t>
              </a:r>
              <a:endParaRPr lang="en-US" sz="2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32" name="Rectangle 31">
              <a:hlinkClick r:id="rId11" action="ppaction://hlinksldjump" highlightClick="1">
                <a:snd r:embed="rId6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667000" y="3619653"/>
              <a:ext cx="3118995" cy="578296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2800" b="1" dirty="0" err="1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Topik</a:t>
              </a:r>
              <a:r>
                <a:rPr lang="en-US" sz="2800" b="1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 4: Unit </a:t>
              </a:r>
              <a:r>
                <a:rPr lang="en-US" sz="2800" b="1" dirty="0" err="1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Storan</a:t>
              </a:r>
              <a:endParaRPr lang="en-US" sz="2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</p:grpSp>
      <p:sp>
        <p:nvSpPr>
          <p:cNvPr id="36" name="Rectangle 35"/>
          <p:cNvSpPr/>
          <p:nvPr/>
        </p:nvSpPr>
        <p:spPr>
          <a:xfrm>
            <a:off x="152400" y="2971800"/>
            <a:ext cx="1981200" cy="830997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Klik</a:t>
            </a:r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n-U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topik</a:t>
            </a:r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n-U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untuk</a:t>
            </a:r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n-U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terus</a:t>
            </a:r>
            <a:endParaRPr 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114800" y="3505200"/>
            <a:ext cx="2438400" cy="1143000"/>
          </a:xfrm>
          <a:prstGeom prst="rect">
            <a:avLst/>
          </a:prstGeom>
          <a:solidFill>
            <a:schemeClr val="tx1">
              <a:alpha val="74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Anda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Pasti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24" name="Rectangle 23">
            <a:hlinkClick r:id="" action="ppaction://hlinkshowjump?jump=endshow" highlightClick="1">
              <a:snd r:embed="rId6" name="winSpaceOpen.wav"/>
            </a:hlinkClick>
          </p:cNvPr>
          <p:cNvSpPr/>
          <p:nvPr/>
        </p:nvSpPr>
        <p:spPr>
          <a:xfrm>
            <a:off x="4572000" y="4038600"/>
            <a:ext cx="6096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5410200" y="4038600"/>
            <a:ext cx="7620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Tidak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Rectangle 25">
            <a:hlinkClick r:id="rId12" action="ppaction://hlinksldjump" highlightClick="1">
              <a:snd r:embed="rId6" name="winSpaceOpen.wav"/>
            </a:hlinkClick>
            <a:hlinkHover r:id="" action="ppaction://noaction" highlightClick="1"/>
          </p:cNvPr>
          <p:cNvSpPr/>
          <p:nvPr/>
        </p:nvSpPr>
        <p:spPr>
          <a:xfrm>
            <a:off x="2667000" y="4572000"/>
            <a:ext cx="772007" cy="523220"/>
          </a:xfrm>
          <a:prstGeom prst="rect">
            <a:avLst/>
          </a:prstGeom>
          <a:solidFill>
            <a:schemeClr val="accent5">
              <a:lumMod val="40000"/>
              <a:lumOff val="60000"/>
              <a:alpha val="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Info</a:t>
            </a:r>
            <a:endParaRPr lang="en-US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9" name="Rounded Rectangle 18">
            <a:hlinkClick r:id="rId13" action="ppaction://hlinksldjump" highlightClick="1">
              <a:snd r:embed="rId6" name="winSpaceOpen.wav"/>
            </a:hlinkClick>
          </p:cNvPr>
          <p:cNvSpPr/>
          <p:nvPr/>
        </p:nvSpPr>
        <p:spPr>
          <a:xfrm>
            <a:off x="3429000" y="5867400"/>
            <a:ext cx="3581400" cy="533400"/>
          </a:xfrm>
          <a:prstGeom prst="roundRect">
            <a:avLst/>
          </a:prstGeom>
          <a:solidFill>
            <a:srgbClr val="0070C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bg1"/>
                </a:solidFill>
              </a:rPr>
              <a:t>Hasil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Pembelajaran</a:t>
            </a:r>
            <a:endParaRPr lang="en-US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6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6" grpId="0"/>
      <p:bldP spid="23" grpId="0"/>
      <p:bldP spid="36" grpId="0"/>
      <p:bldP spid="21" grpId="0" animBg="1"/>
      <p:bldP spid="21" grpId="1" animBg="1"/>
      <p:bldP spid="24" grpId="0" animBg="1"/>
      <p:bldP spid="24" grpId="1" animBg="1"/>
      <p:bldP spid="25" grpId="0" animBg="1"/>
      <p:bldP spid="2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ontent Placeholder 2"/>
          <p:cNvSpPr txBox="1">
            <a:spLocks/>
          </p:cNvSpPr>
          <p:nvPr/>
        </p:nvSpPr>
        <p:spPr>
          <a:xfrm>
            <a:off x="2362200" y="1219200"/>
            <a:ext cx="6400800" cy="1371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Blip>
                <a:blip r:embed="rId2"/>
              </a:buBlip>
              <a:tabLst/>
              <a:defRPr/>
            </a:pPr>
            <a:r>
              <a:rPr lang="en-US" sz="2400" b="1" dirty="0" smtClean="0"/>
              <a:t> </a:t>
            </a:r>
            <a:r>
              <a:rPr lang="en-US" sz="2400" b="1" dirty="0" err="1" smtClean="0"/>
              <a:t>Sistem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Komputer</a:t>
            </a:r>
            <a:r>
              <a:rPr lang="en-US" sz="2400" b="1" dirty="0" smtClean="0"/>
              <a:t>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400" b="1" dirty="0" smtClean="0">
                <a:sym typeface="Wingdings" pitchFamily="2" charset="2"/>
              </a:rPr>
              <a:t> </a:t>
            </a:r>
            <a:r>
              <a:rPr lang="en-US" sz="2400" b="1" dirty="0" err="1" smtClean="0">
                <a:sym typeface="Wingdings" pitchFamily="2" charset="2"/>
              </a:rPr>
              <a:t>gabungan</a:t>
            </a:r>
            <a:r>
              <a:rPr lang="en-US" sz="2400" b="1" dirty="0" smtClean="0">
                <a:sym typeface="Wingdings" pitchFamily="2" charset="2"/>
              </a:rPr>
              <a:t> </a:t>
            </a:r>
            <a:r>
              <a:rPr lang="en-US" sz="2400" b="1" dirty="0" err="1" smtClean="0">
                <a:sym typeface="Wingdings" pitchFamily="2" charset="2"/>
              </a:rPr>
              <a:t>pelbagai</a:t>
            </a:r>
            <a:r>
              <a:rPr lang="en-US" sz="2400" b="1" dirty="0" smtClean="0">
                <a:sym typeface="Wingdings" pitchFamily="2" charset="2"/>
              </a:rPr>
              <a:t> unit yang </a:t>
            </a:r>
            <a:r>
              <a:rPr lang="en-US" sz="2400" b="1" dirty="0" err="1" smtClean="0">
                <a:sym typeface="Wingdings" pitchFamily="2" charset="2"/>
              </a:rPr>
              <a:t>terdiri</a:t>
            </a:r>
            <a:r>
              <a:rPr lang="en-US" sz="2400" b="1" dirty="0" smtClean="0">
                <a:sym typeface="Wingdings" pitchFamily="2" charset="2"/>
              </a:rPr>
              <a:t> </a:t>
            </a:r>
            <a:r>
              <a:rPr lang="en-US" sz="2400" b="1" dirty="0" err="1" smtClean="0">
                <a:sym typeface="Wingdings" pitchFamily="2" charset="2"/>
              </a:rPr>
              <a:t>daripada</a:t>
            </a:r>
            <a:r>
              <a:rPr lang="en-US" sz="2400" b="1" dirty="0" smtClean="0">
                <a:sym typeface="Wingdings" pitchFamily="2" charset="2"/>
              </a:rPr>
              <a:t> </a:t>
            </a:r>
            <a:r>
              <a:rPr lang="en-US" sz="2400" b="1" dirty="0" err="1" smtClean="0">
                <a:sym typeface="Wingdings" pitchFamily="2" charset="2"/>
              </a:rPr>
              <a:t>elemen</a:t>
            </a:r>
            <a:r>
              <a:rPr lang="en-US" sz="2400" b="1" dirty="0" smtClean="0">
                <a:sym typeface="Wingdings" pitchFamily="2" charset="2"/>
              </a:rPr>
              <a:t> </a:t>
            </a:r>
            <a:r>
              <a:rPr lang="en-US" sz="2400" b="1" dirty="0" err="1" smtClean="0">
                <a:sym typeface="Wingdings" pitchFamily="2" charset="2"/>
              </a:rPr>
              <a:t>perkakasan</a:t>
            </a:r>
            <a:r>
              <a:rPr lang="en-US" sz="2400" b="1" dirty="0" smtClean="0">
                <a:sym typeface="Wingdings" pitchFamily="2" charset="2"/>
              </a:rPr>
              <a:t>, </a:t>
            </a:r>
            <a:r>
              <a:rPr lang="en-US" sz="2400" b="1" dirty="0" err="1" smtClean="0">
                <a:sym typeface="Wingdings" pitchFamily="2" charset="2"/>
              </a:rPr>
              <a:t>perisian</a:t>
            </a:r>
            <a:r>
              <a:rPr lang="en-US" sz="2400" b="1" dirty="0" smtClean="0">
                <a:sym typeface="Wingdings" pitchFamily="2" charset="2"/>
              </a:rPr>
              <a:t> </a:t>
            </a:r>
            <a:r>
              <a:rPr lang="en-US" sz="2400" b="1" dirty="0" err="1" smtClean="0">
                <a:sym typeface="Wingdings" pitchFamily="2" charset="2"/>
              </a:rPr>
              <a:t>dan</a:t>
            </a:r>
            <a:r>
              <a:rPr lang="en-US" sz="2400" b="1" dirty="0" smtClean="0">
                <a:sym typeface="Wingdings" pitchFamily="2" charset="2"/>
              </a:rPr>
              <a:t> </a:t>
            </a:r>
            <a:r>
              <a:rPr lang="en-US" sz="2400" b="1" dirty="0" err="1" smtClean="0">
                <a:sym typeface="Wingdings" pitchFamily="2" charset="2"/>
              </a:rPr>
              <a:t>pengguna</a:t>
            </a:r>
            <a:endParaRPr kumimoji="0" lang="en-US" sz="2400" b="1" i="0" u="none" strike="noStrike" kern="1200" cap="none" spc="0" normalizeH="0" noProof="0" dirty="0" smtClean="0">
              <a:ln>
                <a:noFill/>
              </a:ln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1" i="0" u="none" strike="noStrike" kern="1200" cap="none" spc="0" normalizeH="0" noProof="0" dirty="0" smtClean="0">
              <a:ln>
                <a:noFill/>
              </a:ln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Blip>
                <a:blip r:embed="rId2"/>
              </a:buBlip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2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86800" y="76200"/>
            <a:ext cx="381000" cy="381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7" name="Picture 36" descr="ag00051_.gif">
            <a:hlinkClick r:id="" action="ppaction://hlinkshowjump?jump=nextslide">
              <a:snd r:embed="rId4" name="blub.wav"/>
            </a:hlinkClick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62400" y="5943600"/>
            <a:ext cx="811696" cy="381000"/>
          </a:xfrm>
          <a:prstGeom prst="rect">
            <a:avLst/>
          </a:prstGeom>
        </p:spPr>
      </p:pic>
      <p:pic>
        <p:nvPicPr>
          <p:cNvPr id="38" name="Picture 37" descr="ag00111_.gif">
            <a:hlinkClick r:id="" action="ppaction://hlinkshowjump?jump=previousslide">
              <a:snd r:embed="rId4" name="blub.wav"/>
            </a:hlinkClick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971800" y="5943600"/>
            <a:ext cx="811697" cy="381000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6553200" y="467380"/>
            <a:ext cx="2069170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000" b="1" dirty="0" err="1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Pengenalan</a:t>
            </a:r>
            <a:endParaRPr lang="en-US" sz="3000" b="1" dirty="0">
              <a:ln w="17780" cmpd="sng">
                <a:solidFill>
                  <a:srgbClr val="FFFF00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grpSp>
        <p:nvGrpSpPr>
          <p:cNvPr id="92" name="Group 91"/>
          <p:cNvGrpSpPr/>
          <p:nvPr/>
        </p:nvGrpSpPr>
        <p:grpSpPr>
          <a:xfrm>
            <a:off x="228600" y="304800"/>
            <a:ext cx="1600200" cy="685800"/>
            <a:chOff x="228600" y="304800"/>
            <a:chExt cx="1905000" cy="762000"/>
          </a:xfrm>
        </p:grpSpPr>
        <p:pic>
          <p:nvPicPr>
            <p:cNvPr id="35" name="Picture 4" descr="D:\Year 4\Plates\1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28600" y="304800"/>
              <a:ext cx="1905000" cy="762000"/>
            </a:xfrm>
            <a:prstGeom prst="rect">
              <a:avLst/>
            </a:prstGeom>
            <a:noFill/>
          </p:spPr>
        </p:pic>
        <p:sp>
          <p:nvSpPr>
            <p:cNvPr id="41" name="Rectangle 40"/>
            <p:cNvSpPr/>
            <p:nvPr/>
          </p:nvSpPr>
          <p:spPr>
            <a:xfrm>
              <a:off x="533400" y="381000"/>
              <a:ext cx="1357452" cy="523220"/>
            </a:xfrm>
            <a:prstGeom prst="rect">
              <a:avLst/>
            </a:prstGeom>
            <a:noFill/>
            <a:effectLst>
              <a:outerShdw blurRad="50800" dist="50800" dir="5400000" algn="ctr" rotWithShape="0">
                <a:schemeClr val="accent4">
                  <a:lumMod val="60000"/>
                  <a:lumOff val="4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+mn-lt"/>
                </a:rPr>
                <a:t>Unit 1</a:t>
              </a:r>
              <a:endPara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endParaRPr>
            </a:p>
          </p:txBody>
        </p:sp>
      </p:grpSp>
      <p:sp>
        <p:nvSpPr>
          <p:cNvPr id="60" name="Rounded Rectangle 59"/>
          <p:cNvSpPr/>
          <p:nvPr/>
        </p:nvSpPr>
        <p:spPr>
          <a:xfrm>
            <a:off x="4343400" y="2514600"/>
            <a:ext cx="3200400" cy="9906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Rounded Rectangle 60"/>
          <p:cNvSpPr/>
          <p:nvPr/>
        </p:nvSpPr>
        <p:spPr>
          <a:xfrm>
            <a:off x="4343400" y="3657600"/>
            <a:ext cx="3200400" cy="914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Rounded Rectangle 61"/>
          <p:cNvSpPr/>
          <p:nvPr/>
        </p:nvSpPr>
        <p:spPr>
          <a:xfrm>
            <a:off x="4343400" y="4724400"/>
            <a:ext cx="3200400" cy="914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TextBox 62"/>
          <p:cNvSpPr txBox="1"/>
          <p:nvPr/>
        </p:nvSpPr>
        <p:spPr>
          <a:xfrm>
            <a:off x="4295285" y="2667000"/>
            <a:ext cx="24103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US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Perkakasan</a:t>
            </a:r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(hardware)</a:t>
            </a: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4419600" y="3657600"/>
            <a:ext cx="178568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</a:t>
            </a:r>
            <a:r>
              <a:rPr lang="en-US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Perisian</a:t>
            </a:r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(software)</a:t>
            </a: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4419600" y="4724400"/>
            <a:ext cx="19496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3) </a:t>
            </a:r>
            <a:r>
              <a:rPr lang="en-US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Penguna</a:t>
            </a:r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(</a:t>
            </a:r>
            <a:r>
              <a:rPr lang="en-US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brainware</a:t>
            </a:r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6" name="Straight Arrow Connector 65"/>
          <p:cNvCxnSpPr/>
          <p:nvPr/>
        </p:nvCxnSpPr>
        <p:spPr>
          <a:xfrm flipV="1">
            <a:off x="3352800" y="3048000"/>
            <a:ext cx="914400" cy="762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/>
          <p:nvPr/>
        </p:nvCxnSpPr>
        <p:spPr>
          <a:xfrm flipV="1">
            <a:off x="3276600" y="4114800"/>
            <a:ext cx="1066800" cy="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/>
          <p:nvPr/>
        </p:nvCxnSpPr>
        <p:spPr>
          <a:xfrm>
            <a:off x="3352800" y="4495800"/>
            <a:ext cx="914400" cy="6096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74" name="Picture 3" descr="C:\Documents and Settings\Administrator.NIL-2313CAE8FA2\My Documents\Assignment Master\tugasan powerpoint\komponenkomputer\f121fd0d428d17fe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57400" y="3505200"/>
            <a:ext cx="1285875" cy="1085850"/>
          </a:xfrm>
          <a:prstGeom prst="rect">
            <a:avLst/>
          </a:prstGeom>
          <a:noFill/>
        </p:spPr>
      </p:pic>
      <p:pic>
        <p:nvPicPr>
          <p:cNvPr id="75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77000" y="381000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8" name="Picture 77" descr="d6fc122e28e99cc4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471249" y="2590800"/>
            <a:ext cx="539151" cy="457200"/>
          </a:xfrm>
          <a:prstGeom prst="rect">
            <a:avLst/>
          </a:prstGeom>
        </p:spPr>
      </p:pic>
      <p:pic>
        <p:nvPicPr>
          <p:cNvPr id="79" name="Picture 78" descr="9b2644d2526cb292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081421" y="2667000"/>
            <a:ext cx="386179" cy="318211"/>
          </a:xfrm>
          <a:prstGeom prst="rect">
            <a:avLst/>
          </a:prstGeom>
        </p:spPr>
      </p:pic>
      <p:pic>
        <p:nvPicPr>
          <p:cNvPr id="80" name="Picture 79" descr="71c9222f49c688ac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781800" y="3124200"/>
            <a:ext cx="460375" cy="304800"/>
          </a:xfrm>
          <a:prstGeom prst="rect">
            <a:avLst/>
          </a:prstGeom>
        </p:spPr>
      </p:pic>
      <p:grpSp>
        <p:nvGrpSpPr>
          <p:cNvPr id="46" name="Group 45"/>
          <p:cNvGrpSpPr/>
          <p:nvPr/>
        </p:nvGrpSpPr>
        <p:grpSpPr>
          <a:xfrm>
            <a:off x="381000" y="1219200"/>
            <a:ext cx="1295400" cy="4261107"/>
            <a:chOff x="228600" y="1225293"/>
            <a:chExt cx="1371600" cy="4261107"/>
          </a:xfrm>
        </p:grpSpPr>
        <p:pic>
          <p:nvPicPr>
            <p:cNvPr id="45" name="Picture 44" descr="button1.png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28600" y="122529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34" name="Picture 33" descr="button1.png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28600" y="18348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9" name="Picture 48" descr="button1.png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28600" y="24444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52" name="Picture 51" descr="button1.png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28600" y="30540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55" name="Picture 54" descr="button1.png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28600" y="36636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58" name="Picture 57" descr="button1.png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28600" y="487115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5" name="Rectangle 84">
              <a:hlinkClick r:id="rId14" action="ppaction://hlinksldjump" highlightClick="1">
                <a:snd r:embed="rId15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309282" y="1295400"/>
              <a:ext cx="1210235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Menu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86" name="Rectangle 85">
              <a:hlinkClick r:id="rId16" action="ppaction://hlinksldjump" highlightClick="1">
                <a:snd r:embed="rId15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1905000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1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87" name="Rectangle 86">
              <a:hlinkClick r:id="rId17" action="ppaction://hlinksldjump" highlightClick="1">
                <a:snd r:embed="rId15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2514598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2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88" name="Rectangle 87">
              <a:hlinkClick r:id="rId18" action="ppaction://hlinksldjump" highlightClick="1">
                <a:snd r:embed="rId15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133736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3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89" name="Rectangle 88">
              <a:hlinkClick r:id="rId19" action="ppaction://hlinksldjump" highlightClick="1">
                <a:snd r:embed="rId15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743335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4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90" name="Rectangle 89">
              <a:hlinkClick r:id="rId20" action="ppaction://hlinksldjump" highlightClick="1">
                <a:snd r:embed="rId15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950801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Latihan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pic>
          <p:nvPicPr>
            <p:cNvPr id="40" name="Picture 39" descr="button1.png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28600" y="42732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43" name="Rectangle 42">
              <a:hlinkClick r:id="rId21" action="ppaction://hlinksldjump" highlightClick="1">
                <a:snd r:embed="rId15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353264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Info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</p:grpSp>
      <p:sp>
        <p:nvSpPr>
          <p:cNvPr id="44" name="Rectangle 43"/>
          <p:cNvSpPr/>
          <p:nvPr/>
        </p:nvSpPr>
        <p:spPr>
          <a:xfrm>
            <a:off x="1828800" y="221159"/>
            <a:ext cx="5029200" cy="707886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4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Asas</a:t>
            </a:r>
            <a:r>
              <a:rPr lang="en-US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 </a:t>
            </a:r>
            <a:r>
              <a:rPr lang="en-US" sz="4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Sistem</a:t>
            </a:r>
            <a:r>
              <a:rPr lang="en-US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 </a:t>
            </a:r>
            <a:r>
              <a:rPr lang="en-US" sz="4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Komputer</a:t>
            </a:r>
            <a:endParaRPr lang="en-US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ernard MT Condensed" pitchFamily="18" charset="0"/>
            </a:endParaRPr>
          </a:p>
        </p:txBody>
      </p:sp>
      <p:pic>
        <p:nvPicPr>
          <p:cNvPr id="21506" name="Picture 2" descr="http://t1.gstatic.com/images?q=tbn:8AT15J1yMrOrIM:http://203.89.24.62:86/Common/NewsImage.ashx%3Fid%3D4601">
            <a:hlinkClick r:id="rId22"/>
          </p:cNvPr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6705600" y="4876800"/>
            <a:ext cx="568569" cy="609600"/>
          </a:xfrm>
          <a:prstGeom prst="rect">
            <a:avLst/>
          </a:prstGeom>
          <a:noFill/>
        </p:spPr>
      </p:pic>
      <p:sp>
        <p:nvSpPr>
          <p:cNvPr id="47" name="Rectangle 46"/>
          <p:cNvSpPr/>
          <p:nvPr/>
        </p:nvSpPr>
        <p:spPr>
          <a:xfrm>
            <a:off x="4114800" y="3429000"/>
            <a:ext cx="2438400" cy="1143000"/>
          </a:xfrm>
          <a:prstGeom prst="rect">
            <a:avLst/>
          </a:prstGeom>
          <a:solidFill>
            <a:schemeClr val="tx1">
              <a:alpha val="74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Anda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Pasti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48" name="Rectangle 47">
            <a:hlinkClick r:id="" action="ppaction://hlinkshowjump?jump=endshow" highlightClick="1">
              <a:snd r:embed="rId15" name="winSpaceOpen.wav"/>
            </a:hlinkClick>
          </p:cNvPr>
          <p:cNvSpPr/>
          <p:nvPr/>
        </p:nvSpPr>
        <p:spPr>
          <a:xfrm>
            <a:off x="4572000" y="3962400"/>
            <a:ext cx="6096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5410200" y="3962400"/>
            <a:ext cx="7620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Tidak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1" name="Action Button: Sound 50">
            <a:hlinkClick r:id="" action="ppaction://noaction" highlightClick="1">
              <a:snd r:embed="rId24" name="intro.wav"/>
            </a:hlinkClick>
          </p:cNvPr>
          <p:cNvSpPr/>
          <p:nvPr/>
        </p:nvSpPr>
        <p:spPr>
          <a:xfrm>
            <a:off x="8001000" y="6096000"/>
            <a:ext cx="381000" cy="381000"/>
          </a:xfrm>
          <a:prstGeom prst="actionButtonSou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4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4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4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</p:childTnLst>
        </p:cTn>
      </p:par>
    </p:tnLst>
    <p:bldLst>
      <p:bldP spid="18" grpId="0"/>
      <p:bldP spid="63" grpId="0"/>
      <p:bldP spid="64" grpId="0"/>
      <p:bldP spid="65" grpId="0"/>
      <p:bldP spid="44" grpId="0"/>
      <p:bldP spid="47" grpId="0" animBg="1"/>
      <p:bldP spid="47" grpId="1" animBg="1"/>
      <p:bldP spid="48" grpId="0" animBg="1"/>
      <p:bldP spid="48" grpId="1" animBg="1"/>
      <p:bldP spid="50" grpId="0" animBg="1"/>
      <p:bldP spid="50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86800" y="76200"/>
            <a:ext cx="381000" cy="381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7" name="Picture 36" descr="ag00051_.gif">
            <a:hlinkClick r:id="" action="ppaction://hlinkshowjump?jump=nextslide">
              <a:snd r:embed="rId4" name="blub.wav"/>
            </a:hlinkClick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62400" y="5943600"/>
            <a:ext cx="811696" cy="381000"/>
          </a:xfrm>
          <a:prstGeom prst="rect">
            <a:avLst/>
          </a:prstGeom>
        </p:spPr>
      </p:pic>
      <p:pic>
        <p:nvPicPr>
          <p:cNvPr id="38" name="Picture 37" descr="ag00111_.gif">
            <a:hlinkClick r:id="" action="ppaction://hlinkshowjump?jump=previousslide">
              <a:snd r:embed="rId4" name="blub.wav"/>
            </a:hlinkClick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971800" y="5943600"/>
            <a:ext cx="811697" cy="381000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6553200" y="467380"/>
            <a:ext cx="2069170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000" b="1" dirty="0" err="1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Pengenalan</a:t>
            </a:r>
            <a:endParaRPr lang="en-US" sz="3000" b="1" dirty="0">
              <a:ln w="17780" cmpd="sng">
                <a:solidFill>
                  <a:srgbClr val="FFFF00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grpSp>
        <p:nvGrpSpPr>
          <p:cNvPr id="2" name="Group 91"/>
          <p:cNvGrpSpPr/>
          <p:nvPr/>
        </p:nvGrpSpPr>
        <p:grpSpPr>
          <a:xfrm>
            <a:off x="228600" y="304800"/>
            <a:ext cx="1600200" cy="685800"/>
            <a:chOff x="228600" y="304800"/>
            <a:chExt cx="1905000" cy="762000"/>
          </a:xfrm>
        </p:grpSpPr>
        <p:pic>
          <p:nvPicPr>
            <p:cNvPr id="35" name="Picture 4" descr="D:\Year 4\Plates\1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28600" y="304800"/>
              <a:ext cx="1905000" cy="762000"/>
            </a:xfrm>
            <a:prstGeom prst="rect">
              <a:avLst/>
            </a:prstGeom>
            <a:noFill/>
          </p:spPr>
        </p:pic>
        <p:sp>
          <p:nvSpPr>
            <p:cNvPr id="41" name="Rectangle 40"/>
            <p:cNvSpPr/>
            <p:nvPr/>
          </p:nvSpPr>
          <p:spPr>
            <a:xfrm>
              <a:off x="533400" y="381000"/>
              <a:ext cx="1357452" cy="523220"/>
            </a:xfrm>
            <a:prstGeom prst="rect">
              <a:avLst/>
            </a:prstGeom>
            <a:noFill/>
            <a:effectLst>
              <a:outerShdw blurRad="50800" dist="50800" dir="5400000" algn="ctr" rotWithShape="0">
                <a:schemeClr val="accent4">
                  <a:lumMod val="60000"/>
                  <a:lumOff val="4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+mn-lt"/>
                </a:rPr>
                <a:t>Unit 1</a:t>
              </a:r>
              <a:endPara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endParaRPr>
            </a:p>
          </p:txBody>
        </p:sp>
      </p:grpSp>
      <p:grpSp>
        <p:nvGrpSpPr>
          <p:cNvPr id="3" name="Group 45"/>
          <p:cNvGrpSpPr/>
          <p:nvPr/>
        </p:nvGrpSpPr>
        <p:grpSpPr>
          <a:xfrm>
            <a:off x="381000" y="1219200"/>
            <a:ext cx="1295400" cy="4261107"/>
            <a:chOff x="228600" y="1225293"/>
            <a:chExt cx="1371600" cy="4261107"/>
          </a:xfrm>
        </p:grpSpPr>
        <p:pic>
          <p:nvPicPr>
            <p:cNvPr id="45" name="Picture 44" descr="button1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600" y="122529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34" name="Picture 33" descr="button1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600" y="18348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9" name="Picture 48" descr="button1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600" y="24444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52" name="Picture 51" descr="button1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600" y="30540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55" name="Picture 54" descr="button1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600" y="36636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58" name="Picture 57" descr="button1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600" y="487115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5" name="Rectangle 84">
              <a:hlinkClick r:id="rId9" action="ppaction://hlinksldjump" highlightClick="1">
                <a:snd r:embed="rId10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309282" y="1295400"/>
              <a:ext cx="1210235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Menu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86" name="Rectangle 85">
              <a:hlinkClick r:id="rId11" action="ppaction://hlinksldjump" highlightClick="1">
                <a:snd r:embed="rId10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1905000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1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87" name="Rectangle 86">
              <a:hlinkClick r:id="rId12" action="ppaction://hlinksldjump" highlightClick="1">
                <a:snd r:embed="rId10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2514598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2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88" name="Rectangle 87">
              <a:hlinkClick r:id="rId13" action="ppaction://hlinksldjump" highlightClick="1">
                <a:snd r:embed="rId10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133736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3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89" name="Rectangle 88">
              <a:hlinkClick r:id="rId14" action="ppaction://hlinksldjump" highlightClick="1">
                <a:snd r:embed="rId10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743335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4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90" name="Rectangle 89">
              <a:hlinkClick r:id="rId15" action="ppaction://hlinksldjump" highlightClick="1">
                <a:snd r:embed="rId10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950801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Latihan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pic>
          <p:nvPicPr>
            <p:cNvPr id="40" name="Picture 39" descr="button1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600" y="42732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43" name="Rectangle 42">
              <a:hlinkClick r:id="rId16" action="ppaction://hlinksldjump" highlightClick="1">
                <a:snd r:embed="rId10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353264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Info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</p:grpSp>
      <p:sp>
        <p:nvSpPr>
          <p:cNvPr id="44" name="Rectangle 43"/>
          <p:cNvSpPr/>
          <p:nvPr/>
        </p:nvSpPr>
        <p:spPr>
          <a:xfrm>
            <a:off x="1828800" y="221159"/>
            <a:ext cx="5029200" cy="707886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4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Asas</a:t>
            </a:r>
            <a:r>
              <a:rPr lang="en-US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 </a:t>
            </a:r>
            <a:r>
              <a:rPr lang="en-US" sz="4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Sistem</a:t>
            </a:r>
            <a:r>
              <a:rPr lang="en-US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 </a:t>
            </a:r>
            <a:r>
              <a:rPr lang="en-US" sz="4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Komputer</a:t>
            </a:r>
            <a:endParaRPr lang="en-US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ernard MT Condensed" pitchFamily="18" charset="0"/>
            </a:endParaRPr>
          </a:p>
        </p:txBody>
      </p:sp>
      <p:pic>
        <p:nvPicPr>
          <p:cNvPr id="46" name="Picture 8" descr="image002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>
          <a:xfrm>
            <a:off x="2209800" y="1981200"/>
            <a:ext cx="6400800" cy="3679706"/>
          </a:xfrm>
          <a:prstGeom prst="rect">
            <a:avLst/>
          </a:prstGeom>
          <a:noFill/>
          <a:ln/>
        </p:spPr>
      </p:pic>
      <p:sp>
        <p:nvSpPr>
          <p:cNvPr id="53" name="Content Placeholder 2"/>
          <p:cNvSpPr txBox="1">
            <a:spLocks/>
          </p:cNvSpPr>
          <p:nvPr/>
        </p:nvSpPr>
        <p:spPr>
          <a:xfrm>
            <a:off x="2362200" y="1219200"/>
            <a:ext cx="6400800" cy="1371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Blip>
                <a:blip r:embed="rId18"/>
              </a:buBlip>
              <a:tabLst/>
              <a:defRPr/>
            </a:pPr>
            <a:r>
              <a:rPr lang="en-US" sz="2400" b="1" dirty="0" smtClean="0"/>
              <a:t> </a:t>
            </a:r>
            <a:r>
              <a:rPr lang="en-US" sz="2400" b="1" dirty="0" err="1" smtClean="0"/>
              <a:t>Sistem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Komputer</a:t>
            </a:r>
            <a:r>
              <a:rPr lang="en-US" sz="2400" b="1" dirty="0" smtClean="0"/>
              <a:t>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400" b="1" dirty="0" smtClean="0">
                <a:sym typeface="Wingdings" pitchFamily="2" charset="2"/>
              </a:rPr>
              <a:t> </a:t>
            </a:r>
            <a:r>
              <a:rPr lang="en-US" sz="2400" b="1" dirty="0" smtClean="0">
                <a:sym typeface="Wingdings" pitchFamily="2" charset="2"/>
              </a:rPr>
              <a:t>Bahagian dalam sistem komputer.</a:t>
            </a:r>
            <a:endParaRPr kumimoji="0" lang="en-US" sz="2400" b="1" i="0" u="none" strike="noStrike" kern="1200" cap="none" spc="0" normalizeH="0" noProof="0" dirty="0" smtClean="0">
              <a:ln>
                <a:noFill/>
              </a:ln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1" i="0" u="none" strike="noStrike" kern="1200" cap="none" spc="0" normalizeH="0" noProof="0" dirty="0" smtClean="0">
              <a:ln>
                <a:noFill/>
              </a:ln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Blip>
                <a:blip r:embed="rId18"/>
              </a:buBlip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5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2209800" y="3124199"/>
            <a:ext cx="6400800" cy="2590801"/>
            <a:chOff x="2209800" y="3124199"/>
            <a:chExt cx="6400800" cy="2590801"/>
          </a:xfrm>
        </p:grpSpPr>
        <p:grpSp>
          <p:nvGrpSpPr>
            <p:cNvPr id="67" name="Group 66"/>
            <p:cNvGrpSpPr/>
            <p:nvPr/>
          </p:nvGrpSpPr>
          <p:grpSpPr>
            <a:xfrm>
              <a:off x="2514600" y="3124199"/>
              <a:ext cx="5943600" cy="2514600"/>
              <a:chOff x="2361244" y="2866102"/>
              <a:chExt cx="6095324" cy="3001297"/>
            </a:xfrm>
          </p:grpSpPr>
          <p:grpSp>
            <p:nvGrpSpPr>
              <p:cNvPr id="33" name="Group 32"/>
              <p:cNvGrpSpPr/>
              <p:nvPr/>
            </p:nvGrpSpPr>
            <p:grpSpPr>
              <a:xfrm>
                <a:off x="2361244" y="3229896"/>
                <a:ext cx="5941012" cy="2637503"/>
                <a:chOff x="2201683" y="2963965"/>
                <a:chExt cx="6338040" cy="3132035"/>
              </a:xfrm>
            </p:grpSpPr>
            <p:sp>
              <p:nvSpPr>
                <p:cNvPr id="35" name="Parallelogram 34"/>
                <p:cNvSpPr/>
                <p:nvPr/>
              </p:nvSpPr>
              <p:spPr>
                <a:xfrm>
                  <a:off x="2201683" y="3458152"/>
                  <a:ext cx="1379717" cy="656646"/>
                </a:xfrm>
                <a:prstGeom prst="parallelogram">
                  <a:avLst/>
                </a:prstGeom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b="1" dirty="0" smtClean="0"/>
                    <a:t>UNIT INPUT</a:t>
                  </a:r>
                  <a:endParaRPr lang="en-US" b="1" dirty="0"/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4119135" y="2963965"/>
                  <a:ext cx="2281664" cy="2293835"/>
                </a:xfrm>
                <a:prstGeom prst="rect">
                  <a:avLst/>
                </a:prstGeom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7" name="Rectangle 36"/>
                <p:cNvSpPr/>
                <p:nvPr/>
              </p:nvSpPr>
              <p:spPr>
                <a:xfrm>
                  <a:off x="4285870" y="3071968"/>
                  <a:ext cx="1962529" cy="630033"/>
                </a:xfrm>
                <a:prstGeom prst="rect">
                  <a:avLst/>
                </a:prstGeom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 smtClean="0"/>
                    <a:t>Unit </a:t>
                  </a:r>
                  <a:r>
                    <a:rPr lang="en-US" dirty="0" err="1" smtClean="0"/>
                    <a:t>aritmetik</a:t>
                  </a:r>
                  <a:r>
                    <a:rPr lang="en-US" dirty="0" smtClean="0"/>
                    <a:t> </a:t>
                  </a:r>
                  <a:r>
                    <a:rPr lang="en-US" dirty="0" err="1" smtClean="0"/>
                    <a:t>dan</a:t>
                  </a:r>
                  <a:r>
                    <a:rPr lang="en-US" dirty="0" smtClean="0"/>
                    <a:t> </a:t>
                  </a:r>
                  <a:r>
                    <a:rPr lang="en-US" dirty="0" err="1" smtClean="0"/>
                    <a:t>logik</a:t>
                  </a:r>
                  <a:endParaRPr lang="en-US" dirty="0"/>
                </a:p>
              </p:txBody>
            </p:sp>
            <p:sp>
              <p:nvSpPr>
                <p:cNvPr id="38" name="Rectangle 37"/>
                <p:cNvSpPr/>
                <p:nvPr/>
              </p:nvSpPr>
              <p:spPr>
                <a:xfrm>
                  <a:off x="4285870" y="3827976"/>
                  <a:ext cx="1962529" cy="533400"/>
                </a:xfrm>
                <a:prstGeom prst="rect">
                  <a:avLst/>
                </a:prstGeom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 smtClean="0"/>
                    <a:t>Unit </a:t>
                  </a:r>
                  <a:r>
                    <a:rPr lang="en-US" dirty="0" err="1" smtClean="0"/>
                    <a:t>kawalan</a:t>
                  </a:r>
                  <a:endParaRPr lang="en-US" dirty="0"/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4285870" y="4475983"/>
                  <a:ext cx="1962529" cy="705618"/>
                </a:xfrm>
                <a:prstGeom prst="rect">
                  <a:avLst/>
                </a:prstGeom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b="1" dirty="0" smtClean="0"/>
                    <a:t>INGATAN UTAMA</a:t>
                  </a:r>
                  <a:endParaRPr lang="en-US" b="1" dirty="0"/>
                </a:p>
              </p:txBody>
            </p:sp>
            <p:sp>
              <p:nvSpPr>
                <p:cNvPr id="42" name="Parallelogram 41"/>
                <p:cNvSpPr/>
                <p:nvPr/>
              </p:nvSpPr>
              <p:spPr>
                <a:xfrm>
                  <a:off x="7010400" y="3356696"/>
                  <a:ext cx="1529323" cy="710190"/>
                </a:xfrm>
                <a:prstGeom prst="parallelogram">
                  <a:avLst/>
                </a:prstGeom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b="1" dirty="0" smtClean="0"/>
                    <a:t>UNIT OUTPUT</a:t>
                  </a:r>
                  <a:endParaRPr lang="en-US" b="1" dirty="0"/>
                </a:p>
              </p:txBody>
            </p:sp>
            <p:sp>
              <p:nvSpPr>
                <p:cNvPr id="43" name="Flowchart: Magnetic Disk 42"/>
                <p:cNvSpPr/>
                <p:nvPr/>
              </p:nvSpPr>
              <p:spPr>
                <a:xfrm>
                  <a:off x="4114800" y="5486400"/>
                  <a:ext cx="2438400" cy="609600"/>
                </a:xfrm>
                <a:prstGeom prst="flowChartMagneticDisk">
                  <a:avLst/>
                </a:prstGeom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b="1" dirty="0" smtClean="0"/>
                    <a:t>STORAN SEKUNDER</a:t>
                  </a:r>
                  <a:endParaRPr lang="en-US" b="1" dirty="0"/>
                </a:p>
              </p:txBody>
            </p:sp>
            <p:sp>
              <p:nvSpPr>
                <p:cNvPr id="44" name="Right Arrow 43"/>
                <p:cNvSpPr/>
                <p:nvPr/>
              </p:nvSpPr>
              <p:spPr>
                <a:xfrm>
                  <a:off x="3657600" y="3733800"/>
                  <a:ext cx="381000" cy="228600"/>
                </a:xfrm>
                <a:prstGeom prst="rightArrow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7" name="Right Arrow 56"/>
                <p:cNvSpPr/>
                <p:nvPr/>
              </p:nvSpPr>
              <p:spPr>
                <a:xfrm>
                  <a:off x="6553200" y="3581400"/>
                  <a:ext cx="381000" cy="228600"/>
                </a:xfrm>
                <a:prstGeom prst="rightArrow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8" name="Up-Down Arrow 57"/>
                <p:cNvSpPr/>
                <p:nvPr/>
              </p:nvSpPr>
              <p:spPr>
                <a:xfrm>
                  <a:off x="5257800" y="5257800"/>
                  <a:ext cx="228600" cy="381000"/>
                </a:xfrm>
                <a:prstGeom prst="upDownArrow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65" name="Rectangle 64"/>
              <p:cNvSpPr/>
              <p:nvPr/>
            </p:nvSpPr>
            <p:spPr>
              <a:xfrm>
                <a:off x="4648200" y="2866102"/>
                <a:ext cx="135678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b="1" dirty="0" smtClean="0"/>
                  <a:t>PEMPROSES</a:t>
                </a:r>
                <a:endParaRPr lang="en-US" b="1" dirty="0"/>
              </a:p>
            </p:txBody>
          </p:sp>
          <p:sp>
            <p:nvSpPr>
              <p:cNvPr id="66" name="TextBox 65"/>
              <p:cNvSpPr txBox="1"/>
              <p:nvPr/>
            </p:nvSpPr>
            <p:spPr>
              <a:xfrm>
                <a:off x="6595417" y="4648200"/>
                <a:ext cx="1861151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/>
                  <a:t>Rajah1: </a:t>
                </a:r>
                <a:r>
                  <a:rPr lang="en-US" dirty="0" err="1" smtClean="0"/>
                  <a:t>Sistem</a:t>
                </a:r>
                <a:r>
                  <a:rPr lang="en-US" dirty="0" smtClean="0"/>
                  <a:t> </a:t>
                </a:r>
              </a:p>
              <a:p>
                <a:r>
                  <a:rPr lang="en-US" dirty="0" smtClean="0"/>
                  <a:t>              </a:t>
                </a:r>
                <a:r>
                  <a:rPr lang="en-US" dirty="0" err="1" smtClean="0"/>
                  <a:t>Komputer</a:t>
                </a:r>
                <a:endParaRPr lang="en-US" dirty="0"/>
              </a:p>
            </p:txBody>
          </p:sp>
        </p:grpSp>
        <p:sp>
          <p:nvSpPr>
            <p:cNvPr id="88" name="Rounded Rectangle 87"/>
            <p:cNvSpPr/>
            <p:nvPr/>
          </p:nvSpPr>
          <p:spPr>
            <a:xfrm>
              <a:off x="2209800" y="3124200"/>
              <a:ext cx="6400800" cy="2590800"/>
            </a:xfrm>
            <a:prstGeom prst="roundRect">
              <a:avLst/>
            </a:prstGeom>
            <a:no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smtClean="0"/>
            </a:p>
            <a:p>
              <a:pPr algn="ctr"/>
              <a:endParaRPr lang="en-US" dirty="0" smtClean="0"/>
            </a:p>
            <a:p>
              <a:pPr algn="ctr"/>
              <a:endParaRPr lang="en-US" dirty="0" smtClean="0"/>
            </a:p>
            <a:p>
              <a:pPr algn="ctr"/>
              <a:endParaRPr lang="en-US" dirty="0" smtClean="0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114800" y="3429000"/>
            <a:ext cx="2438400" cy="1143000"/>
          </a:xfrm>
          <a:prstGeom prst="rect">
            <a:avLst/>
          </a:prstGeom>
          <a:solidFill>
            <a:schemeClr val="tx1">
              <a:alpha val="74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Anda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Pasti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47" name="Rectangle 46">
            <a:hlinkClick r:id="" action="ppaction://hlinkshowjump?jump=endshow" highlightClick="1">
              <a:snd r:embed="rId2" name="winSpaceOpen.wav"/>
            </a:hlinkClick>
          </p:cNvPr>
          <p:cNvSpPr/>
          <p:nvPr/>
        </p:nvSpPr>
        <p:spPr>
          <a:xfrm>
            <a:off x="4572000" y="3962400"/>
            <a:ext cx="6096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5410200" y="3962400"/>
            <a:ext cx="7620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Tidak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86800" y="76200"/>
            <a:ext cx="381000" cy="381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4" name="Rectangle 33"/>
          <p:cNvSpPr/>
          <p:nvPr/>
        </p:nvSpPr>
        <p:spPr>
          <a:xfrm>
            <a:off x="2286000" y="1185208"/>
            <a:ext cx="6477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Font typeface="Wingdings" pitchFamily="2" charset="2"/>
              <a:buChar char="Ø"/>
              <a:defRPr/>
            </a:pPr>
            <a:r>
              <a:rPr lang="en-US" sz="2400" b="1" dirty="0" smtClean="0"/>
              <a:t>Unit yang </a:t>
            </a:r>
            <a:r>
              <a:rPr lang="en-US" sz="2400" b="1" dirty="0" err="1" smtClean="0"/>
              <a:t>menjalankan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tugas</a:t>
            </a:r>
            <a:r>
              <a:rPr lang="en-US" sz="2400" b="1" dirty="0" smtClean="0"/>
              <a:t> </a:t>
            </a:r>
          </a:p>
          <a:p>
            <a:pPr marL="457200" lvl="0" indent="-457200">
              <a:defRPr/>
            </a:pPr>
            <a:r>
              <a:rPr lang="en-US" sz="2400" b="1" dirty="0" smtClean="0"/>
              <a:t>	</a:t>
            </a:r>
            <a:r>
              <a:rPr lang="en-US" sz="2400" b="1" dirty="0" err="1" smtClean="0"/>
              <a:t>dalam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komputer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adalah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seperti</a:t>
            </a:r>
            <a:r>
              <a:rPr lang="en-US" sz="2400" b="1" dirty="0" smtClean="0"/>
              <a:t> unit input, unit </a:t>
            </a:r>
            <a:r>
              <a:rPr lang="en-US" sz="2400" b="1" dirty="0" err="1" smtClean="0"/>
              <a:t>pemproses</a:t>
            </a:r>
            <a:r>
              <a:rPr lang="en-US" sz="2400" b="1" dirty="0" smtClean="0"/>
              <a:t>, </a:t>
            </a:r>
            <a:r>
              <a:rPr lang="en-US" sz="2400" b="1" dirty="0" err="1" smtClean="0"/>
              <a:t>storan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unit output.</a:t>
            </a:r>
          </a:p>
          <a:p>
            <a:pPr marL="457200" lvl="0" indent="-457200">
              <a:buFont typeface="Wingdings" pitchFamily="2" charset="2"/>
              <a:buChar char="Ø"/>
              <a:defRPr/>
            </a:pPr>
            <a:r>
              <a:rPr lang="en-US" sz="2400" b="1" dirty="0" smtClean="0"/>
              <a:t> </a:t>
            </a:r>
            <a:r>
              <a:rPr lang="en-US" sz="2400" b="1" dirty="0" err="1" smtClean="0"/>
              <a:t>Kesemua</a:t>
            </a:r>
            <a:r>
              <a:rPr lang="en-US" sz="2400" b="1" dirty="0" smtClean="0"/>
              <a:t> unit </a:t>
            </a:r>
            <a:r>
              <a:rPr lang="en-US" sz="2400" b="1" dirty="0" err="1" smtClean="0"/>
              <a:t>ini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bergabung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bagi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mencapai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satu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tujuan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iaitu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untuk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mengurus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maklumat</a:t>
            </a:r>
            <a:r>
              <a:rPr lang="en-US" sz="2400" b="1" dirty="0" smtClean="0"/>
              <a:t>.</a:t>
            </a:r>
          </a:p>
        </p:txBody>
      </p:sp>
      <p:pic>
        <p:nvPicPr>
          <p:cNvPr id="68" name="Picture 67" descr="ag00051_.gif">
            <a:hlinkClick r:id="" action="ppaction://hlinkshowjump?jump=nextslide">
              <a:snd r:embed="rId4" name="blub.wav"/>
            </a:hlinkClick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62400" y="5943600"/>
            <a:ext cx="811696" cy="381000"/>
          </a:xfrm>
          <a:prstGeom prst="rect">
            <a:avLst/>
          </a:prstGeom>
        </p:spPr>
      </p:pic>
      <p:sp>
        <p:nvSpPr>
          <p:cNvPr id="85" name="Rectangle 84"/>
          <p:cNvSpPr/>
          <p:nvPr/>
        </p:nvSpPr>
        <p:spPr>
          <a:xfrm>
            <a:off x="6553200" y="467380"/>
            <a:ext cx="2069170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000" b="1" dirty="0" err="1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Pengenalan</a:t>
            </a:r>
            <a:endParaRPr lang="en-US" sz="3000" b="1" dirty="0">
              <a:ln w="17780" cmpd="sng">
                <a:solidFill>
                  <a:srgbClr val="FFFF00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86" name="Picture 85" descr="ag00111_.gif">
            <a:hlinkClick r:id="" action="ppaction://hlinkshowjump?jump=previousslide">
              <a:snd r:embed="rId4" name="blub.wav"/>
            </a:hlinkClick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971800" y="5943600"/>
            <a:ext cx="811697" cy="381000"/>
          </a:xfrm>
          <a:prstGeom prst="rect">
            <a:avLst/>
          </a:prstGeom>
        </p:spPr>
      </p:pic>
      <p:grpSp>
        <p:nvGrpSpPr>
          <p:cNvPr id="87" name="Group 86"/>
          <p:cNvGrpSpPr/>
          <p:nvPr/>
        </p:nvGrpSpPr>
        <p:grpSpPr>
          <a:xfrm>
            <a:off x="228600" y="304800"/>
            <a:ext cx="1600200" cy="685800"/>
            <a:chOff x="228600" y="304800"/>
            <a:chExt cx="1905000" cy="762000"/>
          </a:xfrm>
        </p:grpSpPr>
        <p:pic>
          <p:nvPicPr>
            <p:cNvPr id="89" name="Picture 4" descr="D:\Year 4\Plates\1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28600" y="304800"/>
              <a:ext cx="1905000" cy="762000"/>
            </a:xfrm>
            <a:prstGeom prst="rect">
              <a:avLst/>
            </a:prstGeom>
            <a:noFill/>
          </p:spPr>
        </p:pic>
        <p:sp>
          <p:nvSpPr>
            <p:cNvPr id="90" name="Rectangle 89"/>
            <p:cNvSpPr/>
            <p:nvPr/>
          </p:nvSpPr>
          <p:spPr>
            <a:xfrm>
              <a:off x="533400" y="381000"/>
              <a:ext cx="1357452" cy="523220"/>
            </a:xfrm>
            <a:prstGeom prst="rect">
              <a:avLst/>
            </a:prstGeom>
            <a:noFill/>
            <a:effectLst>
              <a:outerShdw blurRad="50800" dist="50800" dir="5400000" algn="ctr" rotWithShape="0">
                <a:schemeClr val="accent4">
                  <a:lumMod val="60000"/>
                  <a:lumOff val="4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+mn-lt"/>
                </a:rPr>
                <a:t>Unit 1</a:t>
              </a:r>
              <a:endPara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endParaRP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381000" y="1219200"/>
            <a:ext cx="1295400" cy="4261107"/>
            <a:chOff x="228600" y="1225293"/>
            <a:chExt cx="1371600" cy="4261107"/>
          </a:xfrm>
        </p:grpSpPr>
        <p:pic>
          <p:nvPicPr>
            <p:cNvPr id="92" name="Picture 91" descr="button1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600" y="122529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93" name="Picture 92" descr="button1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600" y="18348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94" name="Picture 93" descr="button1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600" y="24444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95" name="Picture 94" descr="button1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600" y="30540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96" name="Picture 95" descr="button1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600" y="36636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97" name="Picture 96" descr="button1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600" y="487115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98" name="Rectangle 97">
              <a:hlinkClick r:id="rId9" action="ppaction://hlinksldjump" highlightClick="1">
                <a:snd r:embed="rId2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309282" y="1295400"/>
              <a:ext cx="1210235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Menu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99" name="Rectangle 98">
              <a:hlinkClick r:id="rId10" action="ppaction://hlinksldjump" highlightClick="1">
                <a:snd r:embed="rId2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1905000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1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100" name="Rectangle 99">
              <a:hlinkClick r:id="rId11" action="ppaction://hlinksldjump" highlightClick="1">
                <a:snd r:embed="rId2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2514598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2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101" name="Rectangle 100">
              <a:hlinkClick r:id="rId12" action="ppaction://hlinksldjump" highlightClick="1">
                <a:snd r:embed="rId2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133736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3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102" name="Rectangle 101">
              <a:hlinkClick r:id="rId13" action="ppaction://hlinksldjump" highlightClick="1">
                <a:snd r:embed="rId2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743335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4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103" name="Rectangle 102">
              <a:hlinkClick r:id="rId14" action="ppaction://hlinksldjump" highlightClick="1">
                <a:snd r:embed="rId2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950801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Latihan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pic>
          <p:nvPicPr>
            <p:cNvPr id="104" name="Picture 103" descr="button1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600" y="42732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105" name="Rectangle 104">
              <a:hlinkClick r:id="rId15" action="ppaction://hlinksldjump" highlightClick="1">
                <a:snd r:embed="rId2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353264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Info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</p:grpSp>
      <p:sp>
        <p:nvSpPr>
          <p:cNvPr id="41" name="Rectangle 40"/>
          <p:cNvSpPr/>
          <p:nvPr/>
        </p:nvSpPr>
        <p:spPr>
          <a:xfrm>
            <a:off x="1828800" y="221159"/>
            <a:ext cx="5029200" cy="707886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4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Asas</a:t>
            </a:r>
            <a:r>
              <a:rPr lang="en-US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 </a:t>
            </a:r>
            <a:r>
              <a:rPr lang="en-US" sz="4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Sistem</a:t>
            </a:r>
            <a:r>
              <a:rPr lang="en-US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 </a:t>
            </a:r>
            <a:r>
              <a:rPr lang="en-US" sz="4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Komputer</a:t>
            </a:r>
            <a:endParaRPr lang="en-US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ernard MT Condensed" pitchFamily="18" charset="0"/>
            </a:endParaRPr>
          </a:p>
        </p:txBody>
      </p:sp>
      <p:sp>
        <p:nvSpPr>
          <p:cNvPr id="49" name="Action Button: Sound 48">
            <a:hlinkClick r:id="" action="ppaction://noaction" highlightClick="1">
              <a:snd r:embed="rId16" name="intro1.wav"/>
            </a:hlinkClick>
          </p:cNvPr>
          <p:cNvSpPr/>
          <p:nvPr/>
        </p:nvSpPr>
        <p:spPr>
          <a:xfrm>
            <a:off x="8001000" y="6096000"/>
            <a:ext cx="381000" cy="381000"/>
          </a:xfrm>
          <a:prstGeom prst="actionButtonSou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  <p:bldLst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34" grpId="0"/>
      <p:bldP spid="4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86800" y="76200"/>
            <a:ext cx="381000" cy="381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8" name="Picture 67" descr="ag00051_.gif">
            <a:hlinkClick r:id="" action="ppaction://hlinkshowjump?jump=nextslide">
              <a:snd r:embed="rId3" name="blub.wav"/>
            </a:hlinkClick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62400" y="5943600"/>
            <a:ext cx="811696" cy="381000"/>
          </a:xfrm>
          <a:prstGeom prst="rect">
            <a:avLst/>
          </a:prstGeom>
        </p:spPr>
      </p:pic>
      <p:sp>
        <p:nvSpPr>
          <p:cNvPr id="85" name="Rectangle 84"/>
          <p:cNvSpPr/>
          <p:nvPr/>
        </p:nvSpPr>
        <p:spPr>
          <a:xfrm>
            <a:off x="6553200" y="467380"/>
            <a:ext cx="2069170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000" b="1" dirty="0" err="1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Pengenalan</a:t>
            </a:r>
            <a:endParaRPr lang="en-US" sz="3000" b="1" dirty="0">
              <a:ln w="17780" cmpd="sng">
                <a:solidFill>
                  <a:srgbClr val="FFFF00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86" name="Picture 85" descr="ag00111_.gif">
            <a:hlinkClick r:id="" action="ppaction://hlinkshowjump?jump=previousslide">
              <a:snd r:embed="rId3" name="blub.wav"/>
            </a:hlinkClick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71800" y="5943600"/>
            <a:ext cx="811697" cy="381000"/>
          </a:xfrm>
          <a:prstGeom prst="rect">
            <a:avLst/>
          </a:prstGeom>
        </p:spPr>
      </p:pic>
      <p:grpSp>
        <p:nvGrpSpPr>
          <p:cNvPr id="6" name="Group 86"/>
          <p:cNvGrpSpPr/>
          <p:nvPr/>
        </p:nvGrpSpPr>
        <p:grpSpPr>
          <a:xfrm>
            <a:off x="228600" y="304800"/>
            <a:ext cx="1600200" cy="685800"/>
            <a:chOff x="228600" y="304800"/>
            <a:chExt cx="1905000" cy="762000"/>
          </a:xfrm>
        </p:grpSpPr>
        <p:pic>
          <p:nvPicPr>
            <p:cNvPr id="89" name="Picture 4" descr="D:\Year 4\Plates\1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28600" y="304800"/>
              <a:ext cx="1905000" cy="762000"/>
            </a:xfrm>
            <a:prstGeom prst="rect">
              <a:avLst/>
            </a:prstGeom>
            <a:noFill/>
          </p:spPr>
        </p:pic>
        <p:sp>
          <p:nvSpPr>
            <p:cNvPr id="90" name="Rectangle 89"/>
            <p:cNvSpPr/>
            <p:nvPr/>
          </p:nvSpPr>
          <p:spPr>
            <a:xfrm>
              <a:off x="533400" y="381000"/>
              <a:ext cx="1357452" cy="523220"/>
            </a:xfrm>
            <a:prstGeom prst="rect">
              <a:avLst/>
            </a:prstGeom>
            <a:noFill/>
            <a:effectLst>
              <a:outerShdw blurRad="50800" dist="50800" dir="5400000" algn="ctr" rotWithShape="0">
                <a:schemeClr val="accent4">
                  <a:lumMod val="60000"/>
                  <a:lumOff val="4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+mn-lt"/>
                </a:rPr>
                <a:t>Unit 1</a:t>
              </a:r>
              <a:endPara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endParaRPr>
            </a:p>
          </p:txBody>
        </p:sp>
      </p:grpSp>
      <p:grpSp>
        <p:nvGrpSpPr>
          <p:cNvPr id="7" name="Group 90"/>
          <p:cNvGrpSpPr/>
          <p:nvPr/>
        </p:nvGrpSpPr>
        <p:grpSpPr>
          <a:xfrm>
            <a:off x="381000" y="1219200"/>
            <a:ext cx="1295400" cy="4261107"/>
            <a:chOff x="228600" y="1225293"/>
            <a:chExt cx="1371600" cy="4261107"/>
          </a:xfrm>
        </p:grpSpPr>
        <p:pic>
          <p:nvPicPr>
            <p:cNvPr id="92" name="Picture 91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122529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93" name="Picture 92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18348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94" name="Picture 93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24444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95" name="Picture 94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30540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96" name="Picture 95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36636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97" name="Picture 96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487115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98" name="Rectangle 97">
              <a:hlinkClick r:id="rId8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309282" y="1295400"/>
              <a:ext cx="1210235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Menu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99" name="Rectangle 98">
              <a:hlinkClick r:id="rId10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1905000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1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100" name="Rectangle 99">
              <a:hlinkClick r:id="rId11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2514598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2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101" name="Rectangle 100">
              <a:hlinkClick r:id="rId12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133736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3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102" name="Rectangle 101">
              <a:hlinkClick r:id="rId13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743335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4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103" name="Rectangle 102">
              <a:hlinkClick r:id="rId14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950801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Latihan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pic>
          <p:nvPicPr>
            <p:cNvPr id="104" name="Picture 103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42732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105" name="Rectangle 104">
              <a:hlinkClick r:id="rId15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353264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Info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</p:grpSp>
      <p:sp>
        <p:nvSpPr>
          <p:cNvPr id="41" name="Rectangle 40"/>
          <p:cNvSpPr/>
          <p:nvPr/>
        </p:nvSpPr>
        <p:spPr>
          <a:xfrm>
            <a:off x="1828800" y="221159"/>
            <a:ext cx="5029200" cy="707886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4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Asas</a:t>
            </a:r>
            <a:r>
              <a:rPr lang="en-US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 </a:t>
            </a:r>
            <a:r>
              <a:rPr lang="en-US" sz="4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Sistem</a:t>
            </a:r>
            <a:r>
              <a:rPr lang="en-US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 </a:t>
            </a:r>
            <a:r>
              <a:rPr lang="en-US" sz="4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Komputer</a:t>
            </a:r>
            <a:endParaRPr lang="en-US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ernard MT Condensed" pitchFamily="18" charset="0"/>
            </a:endParaRPr>
          </a:p>
        </p:txBody>
      </p:sp>
      <p:sp>
        <p:nvSpPr>
          <p:cNvPr id="49" name="Action Button: Sound 48">
            <a:hlinkClick r:id="" action="ppaction://noaction" highlightClick="1">
              <a:snd r:embed="rId16" name="intro1.wav"/>
            </a:hlinkClick>
          </p:cNvPr>
          <p:cNvSpPr/>
          <p:nvPr/>
        </p:nvSpPr>
        <p:spPr>
          <a:xfrm>
            <a:off x="8001000" y="6096000"/>
            <a:ext cx="381000" cy="381000"/>
          </a:xfrm>
          <a:prstGeom prst="actionButtonSou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AutoShape 5"/>
          <p:cNvSpPr>
            <a:spLocks noChangeArrowheads="1"/>
          </p:cNvSpPr>
          <p:nvPr/>
        </p:nvSpPr>
        <p:spPr bwMode="auto">
          <a:xfrm>
            <a:off x="2895600" y="1371600"/>
            <a:ext cx="4800600" cy="1066800"/>
          </a:xfrm>
          <a:prstGeom prst="bevel">
            <a:avLst>
              <a:gd name="adj" fmla="val 4167"/>
            </a:avLst>
          </a:prstGeom>
          <a:solidFill>
            <a:srgbClr val="00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0" anchorCtr="1"/>
          <a:lstStyle/>
          <a:p>
            <a:pPr algn="ctr">
              <a:spcBef>
                <a:spcPct val="5000"/>
              </a:spcBef>
              <a:buClr>
                <a:srgbClr val="D94439"/>
              </a:buClr>
              <a:buSzPct val="75000"/>
              <a:buFont typeface="Wingdings" pitchFamily="2" charset="2"/>
              <a:buNone/>
            </a:pPr>
            <a:r>
              <a:rPr kumimoji="1" lang="en-US" sz="1600" b="1" dirty="0">
                <a:solidFill>
                  <a:schemeClr val="bg1"/>
                </a:solidFill>
                <a:latin typeface="Verdana" pitchFamily="34" charset="0"/>
              </a:rPr>
              <a:t>Pemproses</a:t>
            </a:r>
          </a:p>
        </p:txBody>
      </p:sp>
      <p:sp>
        <p:nvSpPr>
          <p:cNvPr id="117" name="AutoShape 8"/>
          <p:cNvSpPr>
            <a:spLocks noChangeArrowheads="1"/>
          </p:cNvSpPr>
          <p:nvPr/>
        </p:nvSpPr>
        <p:spPr bwMode="auto">
          <a:xfrm>
            <a:off x="5334000" y="1752600"/>
            <a:ext cx="2209800" cy="533400"/>
          </a:xfrm>
          <a:prstGeom prst="bevel">
            <a:avLst>
              <a:gd name="adj" fmla="val 12500"/>
            </a:avLst>
          </a:prstGeom>
          <a:solidFill>
            <a:srgbClr val="F7F22F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0" bIns="73152" anchor="ctr"/>
          <a:lstStyle/>
          <a:p>
            <a:pPr algn="ctr">
              <a:spcBef>
                <a:spcPct val="5000"/>
              </a:spcBef>
              <a:buClr>
                <a:srgbClr val="D94439"/>
              </a:buClr>
              <a:buSzPct val="75000"/>
              <a:buFont typeface="Wingdings" pitchFamily="2" charset="2"/>
              <a:buNone/>
            </a:pPr>
            <a:r>
              <a:rPr kumimoji="1" lang="en-US" sz="1400" b="1" dirty="0">
                <a:latin typeface="Verdana" pitchFamily="34" charset="0"/>
              </a:rPr>
              <a:t>Unit </a:t>
            </a:r>
            <a:r>
              <a:rPr kumimoji="1" lang="en-US" sz="1400" b="1" dirty="0" err="1">
                <a:latin typeface="Verdana" pitchFamily="34" charset="0"/>
              </a:rPr>
              <a:t>Arithmetik</a:t>
            </a:r>
            <a:r>
              <a:rPr kumimoji="1" lang="en-US" sz="1400" b="1" dirty="0">
                <a:latin typeface="Verdana" pitchFamily="34" charset="0"/>
              </a:rPr>
              <a:t> dan </a:t>
            </a:r>
            <a:br>
              <a:rPr kumimoji="1" lang="en-US" sz="1400" b="1" dirty="0">
                <a:latin typeface="Verdana" pitchFamily="34" charset="0"/>
              </a:rPr>
            </a:br>
            <a:r>
              <a:rPr kumimoji="1" lang="en-US" sz="1400" b="1" dirty="0">
                <a:latin typeface="Verdana" pitchFamily="34" charset="0"/>
              </a:rPr>
              <a:t>Logik (ALU)</a:t>
            </a:r>
          </a:p>
        </p:txBody>
      </p:sp>
      <p:sp>
        <p:nvSpPr>
          <p:cNvPr id="118" name="AutoShape 9"/>
          <p:cNvSpPr>
            <a:spLocks noChangeArrowheads="1"/>
          </p:cNvSpPr>
          <p:nvPr/>
        </p:nvSpPr>
        <p:spPr bwMode="auto">
          <a:xfrm>
            <a:off x="2133600" y="3581400"/>
            <a:ext cx="1447800" cy="609600"/>
          </a:xfrm>
          <a:prstGeom prst="bevel">
            <a:avLst>
              <a:gd name="adj" fmla="val 12500"/>
            </a:avLst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5000"/>
              </a:spcBef>
              <a:buClr>
                <a:srgbClr val="D94439"/>
              </a:buClr>
              <a:buSzPct val="75000"/>
              <a:buFont typeface="Wingdings" pitchFamily="2" charset="2"/>
              <a:buNone/>
            </a:pPr>
            <a:r>
              <a:rPr kumimoji="1" lang="en-US" sz="1600" b="1" dirty="0">
                <a:solidFill>
                  <a:schemeClr val="bg1"/>
                </a:solidFill>
                <a:latin typeface="Verdana" pitchFamily="34" charset="0"/>
              </a:rPr>
              <a:t>Peranti </a:t>
            </a:r>
            <a:endParaRPr kumimoji="1" lang="en-US" sz="1600" b="1" dirty="0" smtClean="0">
              <a:solidFill>
                <a:schemeClr val="bg1"/>
              </a:solidFill>
              <a:latin typeface="Verdana" pitchFamily="34" charset="0"/>
            </a:endParaRPr>
          </a:p>
          <a:p>
            <a:pPr algn="ctr">
              <a:spcBef>
                <a:spcPct val="5000"/>
              </a:spcBef>
              <a:buClr>
                <a:srgbClr val="D94439"/>
              </a:buClr>
              <a:buSzPct val="75000"/>
              <a:buFont typeface="Wingdings" pitchFamily="2" charset="2"/>
              <a:buNone/>
            </a:pPr>
            <a:r>
              <a:rPr kumimoji="1" lang="en-US" sz="1600" b="1" dirty="0" smtClean="0">
                <a:solidFill>
                  <a:schemeClr val="bg1"/>
                </a:solidFill>
                <a:latin typeface="Verdana" pitchFamily="34" charset="0"/>
              </a:rPr>
              <a:t>Input</a:t>
            </a:r>
            <a:endParaRPr kumimoji="1" lang="en-US" b="1" dirty="0">
              <a:solidFill>
                <a:schemeClr val="bg1"/>
              </a:solidFill>
              <a:latin typeface="Times New Roman" charset="0"/>
            </a:endParaRPr>
          </a:p>
        </p:txBody>
      </p:sp>
      <p:sp>
        <p:nvSpPr>
          <p:cNvPr id="119" name="AutoShape 10"/>
          <p:cNvSpPr>
            <a:spLocks noChangeArrowheads="1"/>
          </p:cNvSpPr>
          <p:nvPr/>
        </p:nvSpPr>
        <p:spPr bwMode="auto">
          <a:xfrm>
            <a:off x="4191000" y="5334000"/>
            <a:ext cx="2209800" cy="533400"/>
          </a:xfrm>
          <a:prstGeom prst="bevel">
            <a:avLst>
              <a:gd name="adj" fmla="val 12500"/>
            </a:avLst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5000"/>
              </a:spcBef>
              <a:buClr>
                <a:srgbClr val="D94439"/>
              </a:buClr>
              <a:buSzPct val="75000"/>
              <a:buFont typeface="Wingdings" pitchFamily="2" charset="2"/>
              <a:buNone/>
            </a:pPr>
            <a:r>
              <a:rPr kumimoji="1" lang="en-US" sz="1600" b="1" dirty="0">
                <a:solidFill>
                  <a:schemeClr val="bg1"/>
                </a:solidFill>
                <a:latin typeface="Verdana" pitchFamily="34" charset="0"/>
              </a:rPr>
              <a:t>Peranti Storan</a:t>
            </a:r>
          </a:p>
        </p:txBody>
      </p:sp>
      <p:sp>
        <p:nvSpPr>
          <p:cNvPr id="120" name="AutoShape 11"/>
          <p:cNvSpPr>
            <a:spLocks noChangeArrowheads="1"/>
          </p:cNvSpPr>
          <p:nvPr/>
        </p:nvSpPr>
        <p:spPr bwMode="auto">
          <a:xfrm>
            <a:off x="7162800" y="3581400"/>
            <a:ext cx="1600200" cy="685800"/>
          </a:xfrm>
          <a:prstGeom prst="bevel">
            <a:avLst>
              <a:gd name="adj" fmla="val 12500"/>
            </a:avLst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5000"/>
              </a:spcBef>
              <a:buClr>
                <a:srgbClr val="D94439"/>
              </a:buClr>
              <a:buSzPct val="75000"/>
              <a:buFont typeface="Wingdings" pitchFamily="2" charset="2"/>
              <a:buNone/>
            </a:pPr>
            <a:r>
              <a:rPr kumimoji="1" lang="en-US" sz="1600" b="1" dirty="0">
                <a:solidFill>
                  <a:schemeClr val="bg1"/>
                </a:solidFill>
                <a:latin typeface="Verdana" pitchFamily="34" charset="0"/>
              </a:rPr>
              <a:t>Peranti </a:t>
            </a:r>
            <a:endParaRPr kumimoji="1" lang="en-US" sz="1600" b="1" dirty="0" smtClean="0">
              <a:solidFill>
                <a:schemeClr val="bg1"/>
              </a:solidFill>
              <a:latin typeface="Verdana" pitchFamily="34" charset="0"/>
            </a:endParaRPr>
          </a:p>
          <a:p>
            <a:pPr algn="ctr">
              <a:spcBef>
                <a:spcPct val="5000"/>
              </a:spcBef>
              <a:buClr>
                <a:srgbClr val="D94439"/>
              </a:buClr>
              <a:buSzPct val="75000"/>
              <a:buFont typeface="Wingdings" pitchFamily="2" charset="2"/>
              <a:buNone/>
            </a:pPr>
            <a:r>
              <a:rPr kumimoji="1" lang="en-US" sz="1600" b="1" dirty="0" smtClean="0">
                <a:solidFill>
                  <a:schemeClr val="bg1"/>
                </a:solidFill>
                <a:latin typeface="Verdana" pitchFamily="34" charset="0"/>
              </a:rPr>
              <a:t>Output</a:t>
            </a:r>
            <a:endParaRPr kumimoji="1" lang="en-US" sz="1600" b="1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21" name="Oval 12"/>
          <p:cNvSpPr>
            <a:spLocks noChangeArrowheads="1"/>
          </p:cNvSpPr>
          <p:nvPr/>
        </p:nvSpPr>
        <p:spPr bwMode="auto">
          <a:xfrm>
            <a:off x="4419600" y="3352800"/>
            <a:ext cx="1600200" cy="1219200"/>
          </a:xfrm>
          <a:prstGeom prst="ellipse">
            <a:avLst/>
          </a:prstGeom>
          <a:solidFill>
            <a:srgbClr val="993366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5000"/>
              </a:spcBef>
              <a:buClr>
                <a:srgbClr val="D94439"/>
              </a:buClr>
              <a:buSzPct val="75000"/>
              <a:buFont typeface="Wingdings" pitchFamily="2" charset="2"/>
              <a:buNone/>
            </a:pPr>
            <a:r>
              <a:rPr kumimoji="1" lang="en-US" sz="1600" b="1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Ingatan</a:t>
            </a:r>
          </a:p>
        </p:txBody>
      </p:sp>
      <p:sp>
        <p:nvSpPr>
          <p:cNvPr id="122" name="AutoShape 13"/>
          <p:cNvSpPr>
            <a:spLocks noChangeArrowheads="1"/>
          </p:cNvSpPr>
          <p:nvPr/>
        </p:nvSpPr>
        <p:spPr bwMode="auto">
          <a:xfrm>
            <a:off x="3581400" y="3505200"/>
            <a:ext cx="1171575" cy="852488"/>
          </a:xfrm>
          <a:prstGeom prst="rightArrow">
            <a:avLst>
              <a:gd name="adj1" fmla="val 53120"/>
              <a:gd name="adj2" fmla="val 72090"/>
            </a:avLst>
          </a:prstGeom>
          <a:solidFill>
            <a:srgbClr val="808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1" lang="en-US" sz="1400" b="1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Data</a:t>
            </a:r>
          </a:p>
        </p:txBody>
      </p:sp>
      <p:sp>
        <p:nvSpPr>
          <p:cNvPr id="123" name="AutoShape 14"/>
          <p:cNvSpPr>
            <a:spLocks noChangeArrowheads="1"/>
          </p:cNvSpPr>
          <p:nvPr/>
        </p:nvSpPr>
        <p:spPr bwMode="auto">
          <a:xfrm>
            <a:off x="5791200" y="3581400"/>
            <a:ext cx="1371600" cy="852488"/>
          </a:xfrm>
          <a:prstGeom prst="rightArrow">
            <a:avLst>
              <a:gd name="adj1" fmla="val 53120"/>
              <a:gd name="adj2" fmla="val 74302"/>
            </a:avLst>
          </a:prstGeom>
          <a:solidFill>
            <a:srgbClr val="808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37160" anchor="ctr" anchorCtr="1"/>
          <a:lstStyle/>
          <a:p>
            <a:pPr algn="ctr"/>
            <a:r>
              <a:rPr kumimoji="1" lang="en-US" sz="1400" b="1" dirty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Maklumat</a:t>
            </a:r>
          </a:p>
        </p:txBody>
      </p:sp>
      <p:grpSp>
        <p:nvGrpSpPr>
          <p:cNvPr id="124" name="Group 15"/>
          <p:cNvGrpSpPr>
            <a:grpSpLocks/>
          </p:cNvGrpSpPr>
          <p:nvPr/>
        </p:nvGrpSpPr>
        <p:grpSpPr bwMode="auto">
          <a:xfrm>
            <a:off x="4191000" y="4343400"/>
            <a:ext cx="2133600" cy="1066800"/>
            <a:chOff x="624" y="1776"/>
            <a:chExt cx="1296" cy="772"/>
          </a:xfrm>
        </p:grpSpPr>
        <p:sp>
          <p:nvSpPr>
            <p:cNvPr id="125" name="AutoShape 16"/>
            <p:cNvSpPr>
              <a:spLocks noChangeArrowheads="1"/>
            </p:cNvSpPr>
            <p:nvPr/>
          </p:nvSpPr>
          <p:spPr bwMode="auto">
            <a:xfrm rot="5400000">
              <a:off x="955" y="1588"/>
              <a:ext cx="629" cy="1291"/>
            </a:xfrm>
            <a:prstGeom prst="rightArrow">
              <a:avLst>
                <a:gd name="adj1" fmla="val 53120"/>
                <a:gd name="adj2" fmla="val 39583"/>
              </a:avLst>
            </a:prstGeom>
            <a:solidFill>
              <a:srgbClr val="808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 wrap="none" lIns="137160" anchor="ctr" anchorCtr="1"/>
            <a:lstStyle/>
            <a:p>
              <a:pPr algn="ctr"/>
              <a:endParaRPr kumimoji="1" lang="en-GB" sz="1400" b="1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endParaRPr>
            </a:p>
          </p:txBody>
        </p:sp>
        <p:sp>
          <p:nvSpPr>
            <p:cNvPr id="126" name="AutoShape 17"/>
            <p:cNvSpPr>
              <a:spLocks noChangeArrowheads="1"/>
            </p:cNvSpPr>
            <p:nvPr/>
          </p:nvSpPr>
          <p:spPr bwMode="auto">
            <a:xfrm rot="-5400000">
              <a:off x="960" y="1445"/>
              <a:ext cx="629" cy="1291"/>
            </a:xfrm>
            <a:prstGeom prst="rightArrow">
              <a:avLst>
                <a:gd name="adj1" fmla="val 53120"/>
                <a:gd name="adj2" fmla="val 39583"/>
              </a:avLst>
            </a:prstGeom>
            <a:solidFill>
              <a:srgbClr val="808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vert="eaVert" wrap="none" lIns="137160" anchor="ctr" anchorCtr="1"/>
            <a:lstStyle/>
            <a:p>
              <a:pPr algn="ctr"/>
              <a:endParaRPr kumimoji="1" lang="en-GB" sz="1400" b="1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endParaRPr>
            </a:p>
          </p:txBody>
        </p:sp>
        <p:sp>
          <p:nvSpPr>
            <p:cNvPr id="127" name="Rectangle 18"/>
            <p:cNvSpPr>
              <a:spLocks noChangeArrowheads="1"/>
            </p:cNvSpPr>
            <p:nvPr/>
          </p:nvSpPr>
          <p:spPr bwMode="auto">
            <a:xfrm>
              <a:off x="912" y="1920"/>
              <a:ext cx="700" cy="4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kumimoji="1" lang="en-US" sz="1400" b="1" dirty="0">
                  <a:solidFill>
                    <a:srgbClr val="FFFFCC"/>
                  </a:solidFill>
                  <a:latin typeface="Times New Roman" charset="0"/>
                </a:rPr>
                <a:t>Instructions</a:t>
              </a:r>
              <a:br>
                <a:rPr kumimoji="1" lang="en-US" sz="1400" b="1" dirty="0">
                  <a:solidFill>
                    <a:srgbClr val="FFFFCC"/>
                  </a:solidFill>
                  <a:latin typeface="Times New Roman" charset="0"/>
                </a:rPr>
              </a:br>
              <a:r>
                <a:rPr kumimoji="1" lang="en-US" sz="1400" b="1" dirty="0">
                  <a:solidFill>
                    <a:srgbClr val="FFFFCC"/>
                  </a:solidFill>
                  <a:latin typeface="Times New Roman" charset="0"/>
                </a:rPr>
                <a:t>Data</a:t>
              </a:r>
              <a:br>
                <a:rPr kumimoji="1" lang="en-US" sz="1400" b="1" dirty="0">
                  <a:solidFill>
                    <a:srgbClr val="FFFFCC"/>
                  </a:solidFill>
                  <a:latin typeface="Times New Roman" charset="0"/>
                </a:rPr>
              </a:br>
              <a:r>
                <a:rPr kumimoji="1" lang="en-US" sz="1400" b="1" dirty="0">
                  <a:solidFill>
                    <a:srgbClr val="FFFFCC"/>
                  </a:solidFill>
                  <a:latin typeface="Times New Roman" charset="0"/>
                </a:rPr>
                <a:t>Information</a:t>
              </a:r>
            </a:p>
          </p:txBody>
        </p:sp>
      </p:grpSp>
      <p:grpSp>
        <p:nvGrpSpPr>
          <p:cNvPr id="128" name="Group 19"/>
          <p:cNvGrpSpPr>
            <a:grpSpLocks/>
          </p:cNvGrpSpPr>
          <p:nvPr/>
        </p:nvGrpSpPr>
        <p:grpSpPr bwMode="auto">
          <a:xfrm>
            <a:off x="4114800" y="2438400"/>
            <a:ext cx="2133600" cy="1066800"/>
            <a:chOff x="624" y="1776"/>
            <a:chExt cx="1296" cy="772"/>
          </a:xfrm>
        </p:grpSpPr>
        <p:sp>
          <p:nvSpPr>
            <p:cNvPr id="129" name="AutoShape 20"/>
            <p:cNvSpPr>
              <a:spLocks noChangeArrowheads="1"/>
            </p:cNvSpPr>
            <p:nvPr/>
          </p:nvSpPr>
          <p:spPr bwMode="auto">
            <a:xfrm rot="5400000">
              <a:off x="955" y="1588"/>
              <a:ext cx="629" cy="1291"/>
            </a:xfrm>
            <a:prstGeom prst="rightArrow">
              <a:avLst>
                <a:gd name="adj1" fmla="val 53120"/>
                <a:gd name="adj2" fmla="val 39583"/>
              </a:avLst>
            </a:prstGeom>
            <a:solidFill>
              <a:srgbClr val="808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 wrap="none" lIns="137160" anchor="ctr" anchorCtr="1"/>
            <a:lstStyle/>
            <a:p>
              <a:pPr algn="ctr"/>
              <a:endParaRPr kumimoji="1" lang="en-GB" sz="1400" b="1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endParaRPr>
            </a:p>
          </p:txBody>
        </p:sp>
        <p:sp>
          <p:nvSpPr>
            <p:cNvPr id="130" name="AutoShape 21"/>
            <p:cNvSpPr>
              <a:spLocks noChangeArrowheads="1"/>
            </p:cNvSpPr>
            <p:nvPr/>
          </p:nvSpPr>
          <p:spPr bwMode="auto">
            <a:xfrm rot="-5400000">
              <a:off x="960" y="1445"/>
              <a:ext cx="629" cy="1291"/>
            </a:xfrm>
            <a:prstGeom prst="rightArrow">
              <a:avLst>
                <a:gd name="adj1" fmla="val 53120"/>
                <a:gd name="adj2" fmla="val 39583"/>
              </a:avLst>
            </a:prstGeom>
            <a:solidFill>
              <a:srgbClr val="808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vert="eaVert" wrap="none" lIns="137160" anchor="ctr" anchorCtr="1"/>
            <a:lstStyle/>
            <a:p>
              <a:pPr algn="ctr"/>
              <a:endParaRPr kumimoji="1" lang="en-GB" sz="1400" b="1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endParaRPr>
            </a:p>
          </p:txBody>
        </p:sp>
        <p:sp>
          <p:nvSpPr>
            <p:cNvPr id="131" name="Rectangle 22"/>
            <p:cNvSpPr>
              <a:spLocks noChangeArrowheads="1"/>
            </p:cNvSpPr>
            <p:nvPr/>
          </p:nvSpPr>
          <p:spPr bwMode="auto">
            <a:xfrm>
              <a:off x="912" y="1920"/>
              <a:ext cx="700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kumimoji="1" lang="en-US" sz="1400" b="1" dirty="0">
                  <a:solidFill>
                    <a:srgbClr val="FFFFCC"/>
                  </a:solidFill>
                  <a:latin typeface="Times New Roman" charset="0"/>
                </a:rPr>
                <a:t>Instructions</a:t>
              </a:r>
              <a:br>
                <a:rPr kumimoji="1" lang="en-US" sz="1400" b="1" dirty="0">
                  <a:solidFill>
                    <a:srgbClr val="FFFFCC"/>
                  </a:solidFill>
                  <a:latin typeface="Times New Roman" charset="0"/>
                </a:rPr>
              </a:br>
              <a:r>
                <a:rPr kumimoji="1" lang="en-US" sz="1400" b="1" dirty="0">
                  <a:solidFill>
                    <a:srgbClr val="FFFFCC"/>
                  </a:solidFill>
                  <a:latin typeface="Times New Roman" charset="0"/>
                </a:rPr>
                <a:t>Data</a:t>
              </a:r>
              <a:br>
                <a:rPr kumimoji="1" lang="en-US" sz="1400" b="1" dirty="0">
                  <a:solidFill>
                    <a:srgbClr val="FFFFCC"/>
                  </a:solidFill>
                  <a:latin typeface="Times New Roman" charset="0"/>
                </a:rPr>
              </a:br>
              <a:r>
                <a:rPr kumimoji="1" lang="en-US" sz="1400" b="1" dirty="0">
                  <a:solidFill>
                    <a:srgbClr val="FFFFCC"/>
                  </a:solidFill>
                  <a:latin typeface="Times New Roman" charset="0"/>
                </a:rPr>
                <a:t>Information</a:t>
              </a:r>
            </a:p>
          </p:txBody>
        </p:sp>
      </p:grpSp>
      <p:sp>
        <p:nvSpPr>
          <p:cNvPr id="132" name="AutoShape 23"/>
          <p:cNvSpPr>
            <a:spLocks noChangeArrowheads="1"/>
          </p:cNvSpPr>
          <p:nvPr/>
        </p:nvSpPr>
        <p:spPr bwMode="auto">
          <a:xfrm>
            <a:off x="3048000" y="1752600"/>
            <a:ext cx="2133600" cy="533400"/>
          </a:xfrm>
          <a:prstGeom prst="bevel">
            <a:avLst>
              <a:gd name="adj" fmla="val 12500"/>
            </a:avLst>
          </a:prstGeom>
          <a:solidFill>
            <a:srgbClr val="F7F22F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0" bIns="73152" anchor="ctr"/>
          <a:lstStyle/>
          <a:p>
            <a:pPr algn="ctr">
              <a:spcBef>
                <a:spcPct val="5000"/>
              </a:spcBef>
              <a:buClr>
                <a:srgbClr val="D94439"/>
              </a:buClr>
              <a:buSzPct val="75000"/>
              <a:buFont typeface="Wingdings" pitchFamily="2" charset="2"/>
              <a:buNone/>
            </a:pPr>
            <a:r>
              <a:rPr kumimoji="1" lang="en-US" sz="1400" b="1" dirty="0">
                <a:latin typeface="Verdana" pitchFamily="34" charset="0"/>
              </a:rPr>
              <a:t>Unit Kawalan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35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5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5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50"/>
                            </p:stCondLst>
                            <p:childTnLst>
                              <p:par>
                                <p:cTn id="21" presetID="23" presetClass="entr" presetSubtype="272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350"/>
                            </p:stCondLst>
                            <p:childTnLst>
                              <p:par>
                                <p:cTn id="26" presetID="23" presetClass="entr" presetSubtype="272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85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935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850"/>
                            </p:stCondLst>
                            <p:childTnLst>
                              <p:par>
                                <p:cTn id="39" presetID="23" presetClass="entr" presetSubtype="272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350"/>
                            </p:stCondLst>
                            <p:childTnLst>
                              <p:par>
                                <p:cTn id="44" presetID="22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850"/>
                            </p:stCondLst>
                            <p:childTnLst>
                              <p:par>
                                <p:cTn id="48" presetID="23" presetClass="entr" presetSubtype="272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117" grpId="0" animBg="1" autoUpdateAnimBg="0"/>
      <p:bldP spid="118" grpId="0" animBg="1" autoUpdateAnimBg="0"/>
      <p:bldP spid="119" grpId="0" animBg="1" autoUpdateAnimBg="0"/>
      <p:bldP spid="120" grpId="0" animBg="1" autoUpdateAnimBg="0"/>
      <p:bldP spid="121" grpId="0" animBg="1" autoUpdateAnimBg="0"/>
      <p:bldP spid="122" grpId="0" animBg="1" autoUpdateAnimBg="0"/>
      <p:bldP spid="123" grpId="0" animBg="1" autoUpdateAnimBg="0"/>
      <p:bldP spid="132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86800" y="76200"/>
            <a:ext cx="381000" cy="381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8" name="Picture 67" descr="ag00051_.gif">
            <a:hlinkClick r:id="" action="ppaction://hlinkshowjump?jump=nextslide">
              <a:snd r:embed="rId3" name="blub.wav"/>
            </a:hlinkClick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62400" y="5943600"/>
            <a:ext cx="811696" cy="381000"/>
          </a:xfrm>
          <a:prstGeom prst="rect">
            <a:avLst/>
          </a:prstGeom>
        </p:spPr>
      </p:pic>
      <p:sp>
        <p:nvSpPr>
          <p:cNvPr id="85" name="Rectangle 84"/>
          <p:cNvSpPr/>
          <p:nvPr/>
        </p:nvSpPr>
        <p:spPr>
          <a:xfrm>
            <a:off x="6553200" y="467380"/>
            <a:ext cx="2069170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000" b="1" dirty="0" err="1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Pengenalan</a:t>
            </a:r>
            <a:endParaRPr lang="en-US" sz="3000" b="1" dirty="0">
              <a:ln w="17780" cmpd="sng">
                <a:solidFill>
                  <a:srgbClr val="FFFF00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86" name="Picture 85" descr="ag00111_.gif">
            <a:hlinkClick r:id="" action="ppaction://hlinkshowjump?jump=previousslide">
              <a:snd r:embed="rId3" name="blub.wav"/>
            </a:hlinkClick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71800" y="5943600"/>
            <a:ext cx="811697" cy="381000"/>
          </a:xfrm>
          <a:prstGeom prst="rect">
            <a:avLst/>
          </a:prstGeom>
        </p:spPr>
      </p:pic>
      <p:grpSp>
        <p:nvGrpSpPr>
          <p:cNvPr id="6" name="Group 86"/>
          <p:cNvGrpSpPr/>
          <p:nvPr/>
        </p:nvGrpSpPr>
        <p:grpSpPr>
          <a:xfrm>
            <a:off x="228600" y="304800"/>
            <a:ext cx="1600200" cy="685800"/>
            <a:chOff x="228600" y="304800"/>
            <a:chExt cx="1905000" cy="762000"/>
          </a:xfrm>
        </p:grpSpPr>
        <p:pic>
          <p:nvPicPr>
            <p:cNvPr id="89" name="Picture 4" descr="D:\Year 4\Plates\1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28600" y="304800"/>
              <a:ext cx="1905000" cy="762000"/>
            </a:xfrm>
            <a:prstGeom prst="rect">
              <a:avLst/>
            </a:prstGeom>
            <a:noFill/>
          </p:spPr>
        </p:pic>
        <p:sp>
          <p:nvSpPr>
            <p:cNvPr id="90" name="Rectangle 89"/>
            <p:cNvSpPr/>
            <p:nvPr/>
          </p:nvSpPr>
          <p:spPr>
            <a:xfrm>
              <a:off x="533400" y="381000"/>
              <a:ext cx="1357452" cy="523220"/>
            </a:xfrm>
            <a:prstGeom prst="rect">
              <a:avLst/>
            </a:prstGeom>
            <a:noFill/>
            <a:effectLst>
              <a:outerShdw blurRad="50800" dist="50800" dir="5400000" algn="ctr" rotWithShape="0">
                <a:schemeClr val="accent4">
                  <a:lumMod val="60000"/>
                  <a:lumOff val="4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+mn-lt"/>
                </a:rPr>
                <a:t>Unit 1</a:t>
              </a:r>
              <a:endPara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endParaRPr>
            </a:p>
          </p:txBody>
        </p:sp>
      </p:grpSp>
      <p:grpSp>
        <p:nvGrpSpPr>
          <p:cNvPr id="7" name="Group 90"/>
          <p:cNvGrpSpPr/>
          <p:nvPr/>
        </p:nvGrpSpPr>
        <p:grpSpPr>
          <a:xfrm>
            <a:off x="381000" y="1219200"/>
            <a:ext cx="1295400" cy="4261107"/>
            <a:chOff x="228600" y="1225293"/>
            <a:chExt cx="1371600" cy="4261107"/>
          </a:xfrm>
        </p:grpSpPr>
        <p:pic>
          <p:nvPicPr>
            <p:cNvPr id="92" name="Picture 91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122529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93" name="Picture 92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18348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94" name="Picture 93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24444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95" name="Picture 94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30540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96" name="Picture 95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36636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97" name="Picture 96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487115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98" name="Rectangle 97">
              <a:hlinkClick r:id="rId8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309282" y="1295400"/>
              <a:ext cx="1210235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Menu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99" name="Rectangle 98">
              <a:hlinkClick r:id="rId10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1905000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1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100" name="Rectangle 99">
              <a:hlinkClick r:id="rId11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2514598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2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101" name="Rectangle 100">
              <a:hlinkClick r:id="rId12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133736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3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102" name="Rectangle 101">
              <a:hlinkClick r:id="rId13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743335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4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103" name="Rectangle 102">
              <a:hlinkClick r:id="rId14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950801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Latihan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pic>
          <p:nvPicPr>
            <p:cNvPr id="104" name="Picture 103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42732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105" name="Rectangle 104">
              <a:hlinkClick r:id="rId15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353264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Info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</p:grpSp>
      <p:sp>
        <p:nvSpPr>
          <p:cNvPr id="41" name="Rectangle 40"/>
          <p:cNvSpPr/>
          <p:nvPr/>
        </p:nvSpPr>
        <p:spPr>
          <a:xfrm>
            <a:off x="1828800" y="221159"/>
            <a:ext cx="5029200" cy="707886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4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Asas</a:t>
            </a:r>
            <a:r>
              <a:rPr lang="en-US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 </a:t>
            </a:r>
            <a:r>
              <a:rPr lang="en-US" sz="4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Sistem</a:t>
            </a:r>
            <a:r>
              <a:rPr lang="en-US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 </a:t>
            </a:r>
            <a:r>
              <a:rPr lang="en-US" sz="4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Komputer</a:t>
            </a:r>
            <a:endParaRPr lang="en-US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ernard MT Condensed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514600" y="1823337"/>
            <a:ext cx="5791200" cy="381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" name="Content Placeholder 2"/>
          <p:cNvSpPr txBox="1">
            <a:spLocks/>
          </p:cNvSpPr>
          <p:nvPr/>
        </p:nvSpPr>
        <p:spPr>
          <a:xfrm>
            <a:off x="2362200" y="1219200"/>
            <a:ext cx="6400800" cy="1371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Blip>
                <a:blip r:embed="rId17"/>
              </a:buBlip>
              <a:tabLst/>
              <a:defRPr/>
            </a:pPr>
            <a:r>
              <a:rPr lang="en-US" sz="2400" b="1" dirty="0" smtClean="0"/>
              <a:t> </a:t>
            </a:r>
            <a:r>
              <a:rPr lang="en-US" sz="2400" b="1" dirty="0" smtClean="0"/>
              <a:t>Kitaran sistem </a:t>
            </a:r>
            <a:r>
              <a:rPr lang="en-US" sz="2400" b="1" dirty="0" smtClean="0"/>
              <a:t>k</a:t>
            </a:r>
            <a:r>
              <a:rPr lang="en-US" sz="2400" b="1" dirty="0" smtClean="0"/>
              <a:t>omputer</a:t>
            </a:r>
            <a:endParaRPr kumimoji="0" lang="en-US" sz="2400" b="1" i="0" u="none" strike="noStrike" kern="1200" cap="none" spc="0" normalizeH="0" noProof="0" dirty="0" smtClean="0">
              <a:ln>
                <a:noFill/>
              </a:ln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Blip>
                <a:blip r:embed="rId17"/>
              </a:buBlip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5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2057400" y="1447800"/>
            <a:ext cx="6781800" cy="3352800"/>
          </a:xfrm>
        </p:spPr>
        <p:txBody>
          <a:bodyPr>
            <a:noAutofit/>
          </a:bodyPr>
          <a:lstStyle/>
          <a:p>
            <a:pPr marL="571500" indent="-514350">
              <a:buBlip>
                <a:blip r:embed="rId2"/>
              </a:buBlip>
            </a:pPr>
            <a:r>
              <a:rPr lang="en-US" sz="2400" b="1" dirty="0" smtClean="0"/>
              <a:t>Unit yang </a:t>
            </a:r>
            <a:r>
              <a:rPr lang="en-US" sz="2400" b="1" dirty="0" err="1" smtClean="0"/>
              <a:t>ditugaskan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menerima</a:t>
            </a:r>
            <a:r>
              <a:rPr lang="en-US" sz="2400" b="1" dirty="0" smtClean="0"/>
              <a:t> &amp; </a:t>
            </a:r>
            <a:br>
              <a:rPr lang="en-US" sz="2400" b="1" dirty="0" smtClean="0"/>
            </a:br>
            <a:r>
              <a:rPr lang="en-US" sz="2400" b="1" dirty="0" err="1" smtClean="0"/>
              <a:t>memasukkan</a:t>
            </a:r>
            <a:r>
              <a:rPr lang="en-US" sz="2400" b="1" dirty="0" smtClean="0"/>
              <a:t> data </a:t>
            </a:r>
            <a:r>
              <a:rPr lang="en-US" sz="2400" b="1" dirty="0" err="1" smtClean="0"/>
              <a:t>atau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maklumat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daripada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pengguna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ke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dalam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komputer</a:t>
            </a:r>
            <a:r>
              <a:rPr lang="en-US" sz="2400" b="1" dirty="0" smtClean="0"/>
              <a:t>. </a:t>
            </a:r>
          </a:p>
          <a:p>
            <a:pPr marL="571500" indent="-514350">
              <a:buBlip>
                <a:blip r:embed="rId2"/>
              </a:buBlip>
            </a:pPr>
            <a:r>
              <a:rPr lang="en-US" sz="2400" b="1" dirty="0" err="1" smtClean="0"/>
              <a:t>Maklumat</a:t>
            </a:r>
            <a:r>
              <a:rPr lang="en-US" sz="2400" b="1" dirty="0" smtClean="0"/>
              <a:t> yang </a:t>
            </a:r>
            <a:r>
              <a:rPr lang="en-US" sz="2400" b="1" dirty="0" err="1" smtClean="0"/>
              <a:t>diterima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seperti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teks</a:t>
            </a:r>
            <a:r>
              <a:rPr lang="en-US" sz="2400" b="1" dirty="0" smtClean="0"/>
              <a:t>, </a:t>
            </a:r>
            <a:r>
              <a:rPr lang="en-US" sz="2400" b="1" dirty="0" err="1" smtClean="0"/>
              <a:t>imej</a:t>
            </a:r>
            <a:r>
              <a:rPr lang="en-US" sz="2400" b="1" dirty="0" smtClean="0"/>
              <a:t>, </a:t>
            </a:r>
            <a:r>
              <a:rPr lang="en-US" sz="2400" b="1" dirty="0" err="1" smtClean="0"/>
              <a:t>bunyi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atau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grafik</a:t>
            </a:r>
            <a:r>
              <a:rPr lang="en-US" sz="2400" b="1" dirty="0" smtClean="0"/>
              <a:t>. </a:t>
            </a:r>
          </a:p>
          <a:p>
            <a:pPr marL="571500" indent="-514350">
              <a:buBlip>
                <a:blip r:embed="rId2"/>
              </a:buBlip>
            </a:pPr>
            <a:r>
              <a:rPr lang="en-US" sz="2400" b="1" dirty="0" err="1" smtClean="0"/>
              <a:t>Contoh</a:t>
            </a:r>
            <a:r>
              <a:rPr lang="en-US" sz="2400" b="1" dirty="0" smtClean="0"/>
              <a:t>: </a:t>
            </a:r>
            <a:r>
              <a:rPr lang="en-US" sz="2400" b="1" dirty="0" err="1" smtClean="0"/>
              <a:t>papan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kekunci</a:t>
            </a:r>
            <a:r>
              <a:rPr lang="en-US" sz="2400" b="1" dirty="0" smtClean="0"/>
              <a:t> [keyboard], </a:t>
            </a:r>
            <a:r>
              <a:rPr lang="en-US" sz="2400" b="1" dirty="0" err="1" smtClean="0"/>
              <a:t>tetikus</a:t>
            </a:r>
            <a:r>
              <a:rPr lang="en-US" sz="2400" b="1" dirty="0" smtClean="0"/>
              <a:t> [mouse], </a:t>
            </a:r>
            <a:r>
              <a:rPr lang="en-US" sz="2400" b="1" dirty="0" err="1" smtClean="0"/>
              <a:t>pengimbas</a:t>
            </a:r>
            <a:r>
              <a:rPr lang="en-US" sz="2400" b="1" dirty="0" smtClean="0"/>
              <a:t>[scanner],</a:t>
            </a:r>
            <a:r>
              <a:rPr lang="en-US" sz="2400" b="1" dirty="0" err="1" smtClean="0"/>
              <a:t>mikrofon</a:t>
            </a:r>
            <a:r>
              <a:rPr lang="en-US" sz="2400" b="1" dirty="0" smtClean="0"/>
              <a:t>, trackball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joystick.</a:t>
            </a:r>
            <a:endParaRPr lang="en-US" sz="2400" b="1" dirty="0"/>
          </a:p>
        </p:txBody>
      </p:sp>
      <p:pic>
        <p:nvPicPr>
          <p:cNvPr id="34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86800" y="76200"/>
            <a:ext cx="381000" cy="381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2" name="Rectangle 31"/>
          <p:cNvSpPr/>
          <p:nvPr/>
        </p:nvSpPr>
        <p:spPr>
          <a:xfrm>
            <a:off x="6617630" y="467380"/>
            <a:ext cx="1992970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000" b="1" dirty="0" err="1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Kandungan</a:t>
            </a:r>
            <a:endParaRPr lang="en-US" sz="3000" b="1" dirty="0">
              <a:ln w="17780" cmpd="sng">
                <a:solidFill>
                  <a:srgbClr val="FFFF00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33" name="Picture 32" descr="ag00051_.gif">
            <a:hlinkClick r:id="" action="ppaction://hlinkshowjump?jump=nextslide">
              <a:snd r:embed="rId4" name="blub.wav"/>
            </a:hlinkClick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62400" y="5943600"/>
            <a:ext cx="811696" cy="381000"/>
          </a:xfrm>
          <a:prstGeom prst="rect">
            <a:avLst/>
          </a:prstGeom>
        </p:spPr>
      </p:pic>
      <p:pic>
        <p:nvPicPr>
          <p:cNvPr id="38" name="Picture 37" descr="ag00111_.gif">
            <a:hlinkClick r:id="" action="ppaction://hlinkshowjump?jump=previousslide">
              <a:snd r:embed="rId4" name="blub.wav"/>
            </a:hlinkClick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971800" y="5943600"/>
            <a:ext cx="811697" cy="381000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2133600" y="221159"/>
            <a:ext cx="2895600" cy="76944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Unit Input</a:t>
            </a:r>
            <a:endParaRPr lang="en-U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ernard MT Condensed" pitchFamily="18" charset="0"/>
            </a:endParaRPr>
          </a:p>
        </p:txBody>
      </p:sp>
      <p:grpSp>
        <p:nvGrpSpPr>
          <p:cNvPr id="44" name="Group 43"/>
          <p:cNvGrpSpPr/>
          <p:nvPr/>
        </p:nvGrpSpPr>
        <p:grpSpPr>
          <a:xfrm>
            <a:off x="228600" y="304800"/>
            <a:ext cx="1600200" cy="685800"/>
            <a:chOff x="228600" y="304800"/>
            <a:chExt cx="1905000" cy="762000"/>
          </a:xfrm>
        </p:grpSpPr>
        <p:pic>
          <p:nvPicPr>
            <p:cNvPr id="45" name="Picture 4" descr="D:\Year 4\Plates\1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28600" y="304800"/>
              <a:ext cx="1905000" cy="762000"/>
            </a:xfrm>
            <a:prstGeom prst="rect">
              <a:avLst/>
            </a:prstGeom>
            <a:noFill/>
          </p:spPr>
        </p:pic>
        <p:sp>
          <p:nvSpPr>
            <p:cNvPr id="46" name="Rectangle 45"/>
            <p:cNvSpPr/>
            <p:nvPr/>
          </p:nvSpPr>
          <p:spPr>
            <a:xfrm>
              <a:off x="410029" y="381000"/>
              <a:ext cx="1599569" cy="581356"/>
            </a:xfrm>
            <a:prstGeom prst="rect">
              <a:avLst/>
            </a:prstGeom>
            <a:noFill/>
            <a:effectLst>
              <a:outerShdw blurRad="50800" dist="50800" dir="5400000" algn="ctr" rotWithShape="0">
                <a:schemeClr val="accent4">
                  <a:lumMod val="60000"/>
                  <a:lumOff val="4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cap="all" dirty="0" err="1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Topik</a:t>
              </a:r>
              <a:r>
                <a:rPr lang="en-US" sz="28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+mn-lt"/>
                </a:rPr>
                <a:t> 1</a:t>
              </a:r>
              <a:endPara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endParaRP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381000" y="1219200"/>
            <a:ext cx="1295400" cy="4261107"/>
            <a:chOff x="228600" y="1225293"/>
            <a:chExt cx="1371600" cy="4261107"/>
          </a:xfrm>
        </p:grpSpPr>
        <p:pic>
          <p:nvPicPr>
            <p:cNvPr id="48" name="Picture 47" descr="button1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600" y="122529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9" name="Picture 48" descr="button1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600" y="18348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50" name="Picture 49" descr="button1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600" y="24444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51" name="Picture 50" descr="button1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600" y="30540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52" name="Picture 51" descr="button1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600" y="36636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53" name="Picture 52" descr="button1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600" y="487115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54" name="Rectangle 53">
              <a:hlinkClick r:id="rId9" action="ppaction://hlinksldjump" highlightClick="1">
                <a:snd r:embed="rId10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309282" y="1295400"/>
              <a:ext cx="1210235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Menu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55" name="Rectangle 54">
              <a:hlinkClick r:id="rId11" action="ppaction://hlinksldjump" highlightClick="1">
                <a:snd r:embed="rId10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1905000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1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56" name="Rectangle 55">
              <a:hlinkClick r:id="rId12" action="ppaction://hlinksldjump" highlightClick="1">
                <a:snd r:embed="rId10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2514598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2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57" name="Rectangle 56">
              <a:hlinkClick r:id="rId13" action="ppaction://hlinksldjump" highlightClick="1">
                <a:snd r:embed="rId10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133736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3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58" name="Rectangle 57">
              <a:hlinkClick r:id="rId14" action="ppaction://hlinksldjump" highlightClick="1">
                <a:snd r:embed="rId10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743335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4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59" name="Rectangle 58">
              <a:hlinkClick r:id="rId15" action="ppaction://hlinksldjump" highlightClick="1">
                <a:snd r:embed="rId10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950801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Latihan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pic>
          <p:nvPicPr>
            <p:cNvPr id="60" name="Picture 59" descr="button1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600" y="42732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61" name="Rectangle 60">
              <a:hlinkClick r:id="rId16" action="ppaction://hlinksldjump" highlightClick="1">
                <a:snd r:embed="rId10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353264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Info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</p:grpSp>
      <p:sp>
        <p:nvSpPr>
          <p:cNvPr id="26" name="Rectangle 25"/>
          <p:cNvSpPr/>
          <p:nvPr/>
        </p:nvSpPr>
        <p:spPr>
          <a:xfrm>
            <a:off x="4114800" y="3429000"/>
            <a:ext cx="2438400" cy="1143000"/>
          </a:xfrm>
          <a:prstGeom prst="rect">
            <a:avLst/>
          </a:prstGeom>
          <a:solidFill>
            <a:schemeClr val="tx1">
              <a:alpha val="74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Anda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Pasti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27" name="Rectangle 26">
            <a:hlinkClick r:id="" action="ppaction://hlinkshowjump?jump=endshow" highlightClick="1">
              <a:snd r:embed="rId10" name="winSpaceOpen.wav"/>
            </a:hlinkClick>
          </p:cNvPr>
          <p:cNvSpPr/>
          <p:nvPr/>
        </p:nvSpPr>
        <p:spPr>
          <a:xfrm>
            <a:off x="4572000" y="3962400"/>
            <a:ext cx="6096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5410200" y="3962400"/>
            <a:ext cx="7620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Tidak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Action Button: Sound 28">
            <a:hlinkClick r:id="" action="ppaction://noaction" highlightClick="1">
              <a:snd r:embed="rId17" name="input.wav"/>
            </a:hlinkClick>
          </p:cNvPr>
          <p:cNvSpPr/>
          <p:nvPr/>
        </p:nvSpPr>
        <p:spPr>
          <a:xfrm>
            <a:off x="8001000" y="6096000"/>
            <a:ext cx="381000" cy="381000"/>
          </a:xfrm>
          <a:prstGeom prst="actionButtonSou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7" grpId="0" build="p"/>
      <p:bldP spid="23" grpId="0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86800" y="76200"/>
            <a:ext cx="381000" cy="381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7" name="Rounded Rectangle 26"/>
          <p:cNvSpPr/>
          <p:nvPr/>
        </p:nvSpPr>
        <p:spPr>
          <a:xfrm>
            <a:off x="2590800" y="1143000"/>
            <a:ext cx="2362200" cy="6096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Papan</a:t>
            </a:r>
            <a:r>
              <a:rPr lang="en-US" sz="24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Kekunci</a:t>
            </a:r>
            <a:endParaRPr lang="en-US" sz="2400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9" name="Content Placeholder 2"/>
          <p:cNvSpPr>
            <a:spLocks noGrp="1"/>
          </p:cNvSpPr>
          <p:nvPr>
            <p:ph idx="1"/>
          </p:nvPr>
        </p:nvSpPr>
        <p:spPr>
          <a:xfrm>
            <a:off x="2286000" y="1981200"/>
            <a:ext cx="2819400" cy="342900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en-MY" sz="2400" b="1" dirty="0" err="1" smtClean="0">
                <a:ea typeface="Batang" pitchFamily="18" charset="-127"/>
              </a:rPr>
              <a:t>Untuk</a:t>
            </a:r>
            <a:r>
              <a:rPr lang="en-MY" sz="2400" b="1" dirty="0" smtClean="0">
                <a:ea typeface="Batang" pitchFamily="18" charset="-127"/>
              </a:rPr>
              <a:t> </a:t>
            </a:r>
            <a:r>
              <a:rPr lang="en-MY" sz="2400" b="1" dirty="0" err="1" smtClean="0">
                <a:ea typeface="Batang" pitchFamily="18" charset="-127"/>
              </a:rPr>
              <a:t>memasukkan</a:t>
            </a:r>
            <a:r>
              <a:rPr lang="en-MY" sz="2400" b="1" dirty="0" smtClean="0">
                <a:ea typeface="Batang" pitchFamily="18" charset="-127"/>
              </a:rPr>
              <a:t> data </a:t>
            </a:r>
            <a:r>
              <a:rPr lang="en-MY" sz="2400" b="1" dirty="0" err="1" smtClean="0">
                <a:ea typeface="Batang" pitchFamily="18" charset="-127"/>
              </a:rPr>
              <a:t>atau</a:t>
            </a:r>
            <a:r>
              <a:rPr lang="en-MY" sz="2400" b="1" dirty="0" smtClean="0">
                <a:ea typeface="Batang" pitchFamily="18" charset="-127"/>
              </a:rPr>
              <a:t> </a:t>
            </a:r>
            <a:r>
              <a:rPr lang="en-MY" sz="2400" b="1" dirty="0" err="1" smtClean="0">
                <a:ea typeface="Batang" pitchFamily="18" charset="-127"/>
              </a:rPr>
              <a:t>teks</a:t>
            </a:r>
            <a:r>
              <a:rPr lang="en-MY" sz="2400" b="1" dirty="0" smtClean="0">
                <a:ea typeface="Batang" pitchFamily="18" charset="-127"/>
              </a:rPr>
              <a:t> </a:t>
            </a:r>
            <a:r>
              <a:rPr lang="en-MY" sz="2400" b="1" dirty="0" err="1" smtClean="0">
                <a:ea typeface="Batang" pitchFamily="18" charset="-127"/>
              </a:rPr>
              <a:t>ke</a:t>
            </a:r>
            <a:r>
              <a:rPr lang="en-MY" sz="2400" b="1" dirty="0" smtClean="0">
                <a:ea typeface="Batang" pitchFamily="18" charset="-127"/>
              </a:rPr>
              <a:t> </a:t>
            </a:r>
            <a:r>
              <a:rPr lang="en-MY" sz="2400" b="1" dirty="0" err="1" smtClean="0">
                <a:ea typeface="Batang" pitchFamily="18" charset="-127"/>
              </a:rPr>
              <a:t>dalam</a:t>
            </a:r>
            <a:r>
              <a:rPr lang="en-MY" sz="2400" b="1" dirty="0" smtClean="0">
                <a:ea typeface="Batang" pitchFamily="18" charset="-127"/>
              </a:rPr>
              <a:t> </a:t>
            </a:r>
            <a:r>
              <a:rPr lang="en-MY" sz="2400" b="1" dirty="0" err="1" smtClean="0">
                <a:ea typeface="Batang" pitchFamily="18" charset="-127"/>
              </a:rPr>
              <a:t>komputer</a:t>
            </a:r>
            <a:endParaRPr lang="en-MY" sz="2400" b="1" dirty="0" smtClean="0">
              <a:ea typeface="Batang" pitchFamily="18" charset="-127"/>
            </a:endParaRPr>
          </a:p>
          <a:p>
            <a:pPr>
              <a:buFont typeface="Wingdings" pitchFamily="2" charset="2"/>
              <a:buChar char="Ø"/>
            </a:pPr>
            <a:r>
              <a:rPr lang="en-MY" sz="2400" b="1" dirty="0" err="1" smtClean="0">
                <a:ea typeface="Batang" pitchFamily="18" charset="-127"/>
              </a:rPr>
              <a:t>Terdapat</a:t>
            </a:r>
            <a:r>
              <a:rPr lang="en-MY" sz="2400" b="1" dirty="0" smtClean="0">
                <a:ea typeface="Batang" pitchFamily="18" charset="-127"/>
              </a:rPr>
              <a:t> </a:t>
            </a:r>
            <a:r>
              <a:rPr lang="en-MY" sz="2400" b="1" dirty="0" err="1" smtClean="0">
                <a:ea typeface="Batang" pitchFamily="18" charset="-127"/>
              </a:rPr>
              <a:t>dua</a:t>
            </a:r>
            <a:r>
              <a:rPr lang="en-MY" sz="2400" b="1" dirty="0" smtClean="0">
                <a:ea typeface="Batang" pitchFamily="18" charset="-127"/>
              </a:rPr>
              <a:t> </a:t>
            </a:r>
            <a:r>
              <a:rPr lang="en-MY" sz="2400" b="1" dirty="0" err="1" smtClean="0">
                <a:ea typeface="Batang" pitchFamily="18" charset="-127"/>
              </a:rPr>
              <a:t>jenis</a:t>
            </a:r>
            <a:r>
              <a:rPr lang="en-MY" sz="2400" b="1" dirty="0" smtClean="0">
                <a:ea typeface="Batang" pitchFamily="18" charset="-127"/>
              </a:rPr>
              <a:t> </a:t>
            </a:r>
            <a:r>
              <a:rPr lang="en-MY" sz="2400" b="1" dirty="0" err="1" smtClean="0">
                <a:ea typeface="Batang" pitchFamily="18" charset="-127"/>
              </a:rPr>
              <a:t>papan</a:t>
            </a:r>
            <a:r>
              <a:rPr lang="en-MY" sz="2400" b="1" dirty="0" smtClean="0">
                <a:ea typeface="Batang" pitchFamily="18" charset="-127"/>
              </a:rPr>
              <a:t> </a:t>
            </a:r>
            <a:r>
              <a:rPr lang="en-MY" sz="2400" b="1" dirty="0" err="1" smtClean="0">
                <a:ea typeface="Batang" pitchFamily="18" charset="-127"/>
              </a:rPr>
              <a:t>kekunci</a:t>
            </a:r>
            <a:r>
              <a:rPr lang="en-MY" sz="2400" b="1" dirty="0" smtClean="0">
                <a:ea typeface="Batang" pitchFamily="18" charset="-127"/>
              </a:rPr>
              <a:t> </a:t>
            </a:r>
            <a:r>
              <a:rPr lang="en-MY" sz="2400" b="1" dirty="0" err="1" smtClean="0">
                <a:ea typeface="Batang" pitchFamily="18" charset="-127"/>
              </a:rPr>
              <a:t>iaitu</a:t>
            </a:r>
            <a:r>
              <a:rPr lang="en-MY" sz="2400" b="1" dirty="0" smtClean="0">
                <a:ea typeface="Batang" pitchFamily="18" charset="-127"/>
              </a:rPr>
              <a:t> </a:t>
            </a:r>
            <a:r>
              <a:rPr lang="en-MY" sz="2400" b="1" dirty="0" err="1" smtClean="0">
                <a:ea typeface="Batang" pitchFamily="18" charset="-127"/>
              </a:rPr>
              <a:t>jenis</a:t>
            </a:r>
            <a:r>
              <a:rPr lang="en-MY" sz="2400" b="1" dirty="0" smtClean="0">
                <a:ea typeface="Batang" pitchFamily="18" charset="-127"/>
              </a:rPr>
              <a:t> QWERTY </a:t>
            </a:r>
            <a:r>
              <a:rPr lang="en-MY" sz="2400" b="1" dirty="0" err="1" smtClean="0">
                <a:ea typeface="Batang" pitchFamily="18" charset="-127"/>
              </a:rPr>
              <a:t>dan</a:t>
            </a:r>
            <a:r>
              <a:rPr lang="en-MY" sz="2400" b="1" dirty="0" smtClean="0">
                <a:ea typeface="Batang" pitchFamily="18" charset="-127"/>
              </a:rPr>
              <a:t> DVORAK</a:t>
            </a:r>
            <a:endParaRPr lang="en-MY" sz="2400" b="1" dirty="0" smtClean="0"/>
          </a:p>
        </p:txBody>
      </p:sp>
      <p:pic>
        <p:nvPicPr>
          <p:cNvPr id="22532" name="Picture 4" descr="http://www.pcguide.com/ref/kb/layout/z_011195dvora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2600" y="3733800"/>
            <a:ext cx="2584605" cy="1066800"/>
          </a:xfrm>
          <a:prstGeom prst="rect">
            <a:avLst/>
          </a:prstGeom>
          <a:noFill/>
        </p:spPr>
      </p:pic>
      <p:sp>
        <p:nvSpPr>
          <p:cNvPr id="28" name="Rectangle 27"/>
          <p:cNvSpPr/>
          <p:nvPr/>
        </p:nvSpPr>
        <p:spPr>
          <a:xfrm>
            <a:off x="6617630" y="467380"/>
            <a:ext cx="1992970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000" b="1" dirty="0" err="1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Kandungan</a:t>
            </a:r>
            <a:endParaRPr lang="en-US" sz="3000" b="1" dirty="0">
              <a:ln w="17780" cmpd="sng">
                <a:solidFill>
                  <a:srgbClr val="FFFF00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30" name="Picture 29" descr="ag00051_.gif">
            <a:hlinkClick r:id="" action="ppaction://hlinkshowjump?jump=nextslide">
              <a:snd r:embed="rId4" name="blub.wav"/>
            </a:hlinkClick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62400" y="5943600"/>
            <a:ext cx="811696" cy="381000"/>
          </a:xfrm>
          <a:prstGeom prst="rect">
            <a:avLst/>
          </a:prstGeom>
        </p:spPr>
      </p:pic>
      <p:pic>
        <p:nvPicPr>
          <p:cNvPr id="31" name="Picture 30" descr="ag00111_.gif">
            <a:hlinkClick r:id="" action="ppaction://hlinkshowjump?jump=previousslide">
              <a:snd r:embed="rId4" name="blub.wav"/>
            </a:hlinkClick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971800" y="5943600"/>
            <a:ext cx="811697" cy="381000"/>
          </a:xfrm>
          <a:prstGeom prst="rect">
            <a:avLst/>
          </a:prstGeom>
        </p:spPr>
      </p:pic>
      <p:pic>
        <p:nvPicPr>
          <p:cNvPr id="38" name="Picture 37" descr="straight_keyboard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62600" y="1676400"/>
            <a:ext cx="2590800" cy="2246586"/>
          </a:xfrm>
          <a:prstGeom prst="rect">
            <a:avLst/>
          </a:prstGeom>
        </p:spPr>
      </p:pic>
      <p:sp>
        <p:nvSpPr>
          <p:cNvPr id="35" name="Rounded Rectangle 34"/>
          <p:cNvSpPr/>
          <p:nvPr/>
        </p:nvSpPr>
        <p:spPr>
          <a:xfrm>
            <a:off x="5334000" y="1828800"/>
            <a:ext cx="3124200" cy="4572000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r>
              <a:rPr lang="en-US" dirty="0" smtClean="0"/>
              <a:t>Rajah2: </a:t>
            </a:r>
            <a:r>
              <a:rPr lang="en-US" dirty="0" err="1" smtClean="0"/>
              <a:t>Duajenis</a:t>
            </a:r>
            <a:r>
              <a:rPr lang="en-US" dirty="0" smtClean="0"/>
              <a:t> </a:t>
            </a:r>
            <a:r>
              <a:rPr lang="en-US" dirty="0" err="1" smtClean="0"/>
              <a:t>papan</a:t>
            </a:r>
            <a:r>
              <a:rPr lang="en-US" dirty="0" smtClean="0"/>
              <a:t> </a:t>
            </a:r>
            <a:r>
              <a:rPr lang="en-US" dirty="0" err="1" smtClean="0"/>
              <a:t>kekunci</a:t>
            </a:r>
            <a:r>
              <a:rPr lang="en-US" dirty="0" smtClean="0"/>
              <a:t> </a:t>
            </a:r>
            <a:r>
              <a:rPr lang="en-US" dirty="0" err="1" smtClean="0"/>
              <a:t>iaitu</a:t>
            </a:r>
            <a:r>
              <a:rPr lang="en-US" dirty="0" smtClean="0"/>
              <a:t> </a:t>
            </a:r>
          </a:p>
          <a:p>
            <a:pPr algn="ctr"/>
            <a:r>
              <a:rPr lang="en-US" dirty="0" smtClean="0"/>
              <a:t>QWERTY </a:t>
            </a:r>
            <a:r>
              <a:rPr lang="en-US" dirty="0" err="1" smtClean="0"/>
              <a:t>dan</a:t>
            </a:r>
            <a:r>
              <a:rPr lang="en-US" dirty="0" smtClean="0"/>
              <a:t> DVORAK</a:t>
            </a:r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2133600" y="221159"/>
            <a:ext cx="2819400" cy="76944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Unit Input</a:t>
            </a:r>
            <a:endParaRPr lang="en-U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ernard MT Condensed" pitchFamily="18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6324600" y="3276600"/>
            <a:ext cx="10034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QWERTY</a:t>
            </a:r>
            <a:endParaRPr lang="en-US" dirty="0"/>
          </a:p>
        </p:txBody>
      </p:sp>
      <p:sp>
        <p:nvSpPr>
          <p:cNvPr id="54" name="Rectangle 53"/>
          <p:cNvSpPr/>
          <p:nvPr/>
        </p:nvSpPr>
        <p:spPr>
          <a:xfrm>
            <a:off x="6400800" y="4876800"/>
            <a:ext cx="9836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 smtClean="0"/>
              <a:t>DVORAK</a:t>
            </a:r>
            <a:endParaRPr lang="en-US" dirty="0"/>
          </a:p>
        </p:txBody>
      </p:sp>
      <p:grpSp>
        <p:nvGrpSpPr>
          <p:cNvPr id="55" name="Group 54"/>
          <p:cNvGrpSpPr/>
          <p:nvPr/>
        </p:nvGrpSpPr>
        <p:grpSpPr>
          <a:xfrm>
            <a:off x="228600" y="304800"/>
            <a:ext cx="1600200" cy="685800"/>
            <a:chOff x="228600" y="304800"/>
            <a:chExt cx="1905000" cy="762000"/>
          </a:xfrm>
        </p:grpSpPr>
        <p:pic>
          <p:nvPicPr>
            <p:cNvPr id="56" name="Picture 4" descr="D:\Year 4\Plates\1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28600" y="304800"/>
              <a:ext cx="1905000" cy="762000"/>
            </a:xfrm>
            <a:prstGeom prst="rect">
              <a:avLst/>
            </a:prstGeom>
            <a:noFill/>
          </p:spPr>
        </p:pic>
        <p:sp>
          <p:nvSpPr>
            <p:cNvPr id="57" name="Rectangle 56"/>
            <p:cNvSpPr/>
            <p:nvPr/>
          </p:nvSpPr>
          <p:spPr>
            <a:xfrm>
              <a:off x="410029" y="381000"/>
              <a:ext cx="1599569" cy="581356"/>
            </a:xfrm>
            <a:prstGeom prst="rect">
              <a:avLst/>
            </a:prstGeom>
            <a:noFill/>
            <a:effectLst>
              <a:outerShdw blurRad="50800" dist="50800" dir="5400000" algn="ctr" rotWithShape="0">
                <a:schemeClr val="accent4">
                  <a:lumMod val="60000"/>
                  <a:lumOff val="4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cap="all" dirty="0" err="1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Topik</a:t>
              </a:r>
              <a:r>
                <a:rPr lang="en-US" sz="28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+mn-lt"/>
                </a:rPr>
                <a:t> 1</a:t>
              </a:r>
              <a:endPara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381000" y="1219200"/>
            <a:ext cx="1295400" cy="4261107"/>
            <a:chOff x="228600" y="1225293"/>
            <a:chExt cx="1371600" cy="4261107"/>
          </a:xfrm>
        </p:grpSpPr>
        <p:pic>
          <p:nvPicPr>
            <p:cNvPr id="59" name="Picture 58" descr="button1.png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28600" y="122529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60" name="Picture 59" descr="button1.png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28600" y="18348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61" name="Picture 60" descr="button1.png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28600" y="24444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62" name="Picture 61" descr="button1.png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28600" y="30540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63" name="Picture 62" descr="button1.png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28600" y="36636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64" name="Picture 63" descr="button1.png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28600" y="487115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65" name="Rectangle 64">
              <a:hlinkClick r:id="rId10" action="ppaction://hlinksldjump" highlightClick="1">
                <a:snd r:embed="rId11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309282" y="1295400"/>
              <a:ext cx="1210235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Menu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66" name="Rectangle 65">
              <a:hlinkClick r:id="rId12" action="ppaction://hlinksldjump" highlightClick="1">
                <a:snd r:embed="rId11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1905000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1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67" name="Rectangle 66">
              <a:hlinkClick r:id="rId13" action="ppaction://hlinksldjump" highlightClick="1">
                <a:snd r:embed="rId11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2514598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2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68" name="Rectangle 67">
              <a:hlinkClick r:id="rId14" action="ppaction://hlinksldjump" highlightClick="1">
                <a:snd r:embed="rId11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133736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3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69" name="Rectangle 68">
              <a:hlinkClick r:id="rId15" action="ppaction://hlinksldjump" highlightClick="1">
                <a:snd r:embed="rId11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743335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4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70" name="Rectangle 69">
              <a:hlinkClick r:id="rId16" action="ppaction://hlinksldjump" highlightClick="1">
                <a:snd r:embed="rId11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950801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Latihan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pic>
          <p:nvPicPr>
            <p:cNvPr id="71" name="Picture 70" descr="button1.png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28600" y="42732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72" name="Rectangle 71">
              <a:hlinkClick r:id="rId17" action="ppaction://hlinksldjump" highlightClick="1">
                <a:snd r:embed="rId11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353264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Info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</p:grpSp>
      <p:sp>
        <p:nvSpPr>
          <p:cNvPr id="36" name="Rectangle 35"/>
          <p:cNvSpPr/>
          <p:nvPr/>
        </p:nvSpPr>
        <p:spPr>
          <a:xfrm>
            <a:off x="4114800" y="3429000"/>
            <a:ext cx="2438400" cy="1143000"/>
          </a:xfrm>
          <a:prstGeom prst="rect">
            <a:avLst/>
          </a:prstGeom>
          <a:solidFill>
            <a:schemeClr val="tx1">
              <a:alpha val="74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Anda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Pasti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37" name="Rectangle 36">
            <a:hlinkClick r:id="" action="ppaction://hlinkshowjump?jump=endshow" highlightClick="1">
              <a:snd r:embed="rId11" name="winSpaceOpen.wav"/>
            </a:hlinkClick>
          </p:cNvPr>
          <p:cNvSpPr/>
          <p:nvPr/>
        </p:nvSpPr>
        <p:spPr>
          <a:xfrm>
            <a:off x="4572000" y="3962400"/>
            <a:ext cx="6096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5410200" y="3962400"/>
            <a:ext cx="7620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Tidak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32" grpId="0"/>
      <p:bldP spid="36" grpId="0" animBg="1"/>
      <p:bldP spid="36" grpId="1" animBg="1"/>
      <p:bldP spid="37" grpId="0" animBg="1"/>
      <p:bldP spid="37" grpId="1" animBg="1"/>
      <p:bldP spid="39" grpId="0" animBg="1"/>
      <p:bldP spid="39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86800" y="76200"/>
            <a:ext cx="381000" cy="381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9" name="Content Placeholder 2"/>
          <p:cNvSpPr>
            <a:spLocks noGrp="1"/>
          </p:cNvSpPr>
          <p:nvPr>
            <p:ph idx="1"/>
          </p:nvPr>
        </p:nvSpPr>
        <p:spPr>
          <a:xfrm>
            <a:off x="2133600" y="1828800"/>
            <a:ext cx="3200400" cy="350520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da-DK" sz="2400" b="1" dirty="0" smtClean="0">
                <a:latin typeface="+mj-lt"/>
                <a:ea typeface="Batang" pitchFamily="18" charset="-127"/>
              </a:rPr>
              <a:t>Membolehkan aktiviti meng’klik’ dan melukis dilakukan di komputer.</a:t>
            </a:r>
          </a:p>
          <a:p>
            <a:pPr>
              <a:buFont typeface="Wingdings" pitchFamily="2" charset="2"/>
              <a:buChar char="Ø"/>
            </a:pPr>
            <a:r>
              <a:rPr lang="da-DK" sz="2400" b="1" dirty="0" smtClean="0">
                <a:latin typeface="+mj-lt"/>
                <a:ea typeface="Batang" pitchFamily="18" charset="-127"/>
              </a:rPr>
              <a:t>Jenis-jenis tetikus adalah seperti </a:t>
            </a:r>
            <a:r>
              <a:rPr lang="da-DK" sz="2400" b="1" i="1" dirty="0" smtClean="0">
                <a:latin typeface="+mj-lt"/>
                <a:ea typeface="Batang" pitchFamily="18" charset="-127"/>
              </a:rPr>
              <a:t>serial mouse</a:t>
            </a:r>
            <a:r>
              <a:rPr lang="da-DK" sz="2400" b="1" dirty="0" smtClean="0">
                <a:latin typeface="+mj-lt"/>
                <a:ea typeface="Batang" pitchFamily="18" charset="-127"/>
              </a:rPr>
              <a:t>, ps2 mouse, </a:t>
            </a:r>
            <a:r>
              <a:rPr lang="da-DK" sz="2400" b="1" i="1" dirty="0" smtClean="0">
                <a:latin typeface="+mj-lt"/>
                <a:ea typeface="Batang" pitchFamily="18" charset="-127"/>
              </a:rPr>
              <a:t>usb mou</a:t>
            </a:r>
            <a:r>
              <a:rPr lang="da-DK" sz="2400" b="1" dirty="0" smtClean="0">
                <a:latin typeface="+mj-lt"/>
                <a:ea typeface="Batang" pitchFamily="18" charset="-127"/>
              </a:rPr>
              <a:t>se dan </a:t>
            </a:r>
            <a:r>
              <a:rPr lang="da-DK" sz="2400" b="1" i="1" dirty="0" smtClean="0">
                <a:latin typeface="+mj-lt"/>
                <a:ea typeface="Batang" pitchFamily="18" charset="-127"/>
              </a:rPr>
              <a:t>wireless mouse</a:t>
            </a:r>
            <a:r>
              <a:rPr lang="da-DK" sz="2400" b="1" dirty="0" smtClean="0">
                <a:latin typeface="+mj-lt"/>
                <a:ea typeface="Batang" pitchFamily="18" charset="-127"/>
              </a:rPr>
              <a:t>.</a:t>
            </a:r>
            <a:endParaRPr lang="en-MY" sz="2400" b="1" dirty="0" smtClean="0">
              <a:latin typeface="+mj-lt"/>
              <a:ea typeface="Batang" pitchFamily="18" charset="-127"/>
            </a:endParaRPr>
          </a:p>
        </p:txBody>
      </p:sp>
      <p:pic>
        <p:nvPicPr>
          <p:cNvPr id="3075" name="Picture 3" descr="C:\Documents and Settings\Administrator.NIL-2313CAE8FA2\My Documents\Assignment Master\tugasan powerpoint\komponenkomputer\bf968cff423b28d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0" y="2057400"/>
            <a:ext cx="1066800" cy="796962"/>
          </a:xfrm>
          <a:prstGeom prst="rect">
            <a:avLst/>
          </a:prstGeom>
          <a:noFill/>
        </p:spPr>
      </p:pic>
      <p:sp>
        <p:nvSpPr>
          <p:cNvPr id="30" name="Rectangle 29"/>
          <p:cNvSpPr/>
          <p:nvPr/>
        </p:nvSpPr>
        <p:spPr>
          <a:xfrm>
            <a:off x="6617630" y="467380"/>
            <a:ext cx="1992970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000" b="1" dirty="0" err="1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Kandungan</a:t>
            </a:r>
            <a:endParaRPr lang="en-US" sz="3000" b="1" dirty="0">
              <a:ln w="17780" cmpd="sng">
                <a:solidFill>
                  <a:srgbClr val="FFFF00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35" name="Picture 34" descr="ag00051_.gif">
            <a:hlinkClick r:id="" action="ppaction://hlinkshowjump?jump=nextslide">
              <a:snd r:embed="rId5" name="blub.wav"/>
            </a:hlinkClick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62400" y="5943600"/>
            <a:ext cx="811696" cy="381000"/>
          </a:xfrm>
          <a:prstGeom prst="rect">
            <a:avLst/>
          </a:prstGeom>
        </p:spPr>
      </p:pic>
      <p:pic>
        <p:nvPicPr>
          <p:cNvPr id="36" name="Picture 35" descr="ag00111_.gif">
            <a:hlinkClick r:id="" action="ppaction://hlinkshowjump?jump=previousslide">
              <a:snd r:embed="rId5" name="blub.wav"/>
            </a:hlinkClick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971800" y="5943600"/>
            <a:ext cx="811697" cy="381000"/>
          </a:xfrm>
          <a:prstGeom prst="rect">
            <a:avLst/>
          </a:prstGeom>
        </p:spPr>
      </p:pic>
      <p:sp>
        <p:nvSpPr>
          <p:cNvPr id="38" name="Rectangle 37"/>
          <p:cNvSpPr/>
          <p:nvPr/>
        </p:nvSpPr>
        <p:spPr>
          <a:xfrm>
            <a:off x="2133600" y="221159"/>
            <a:ext cx="2819400" cy="76944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Unit Input</a:t>
            </a:r>
            <a:endParaRPr lang="en-U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ernard MT Condensed" pitchFamily="18" charset="0"/>
            </a:endParaRPr>
          </a:p>
        </p:txBody>
      </p:sp>
      <p:sp>
        <p:nvSpPr>
          <p:cNvPr id="54" name="Rounded Rectangle 53"/>
          <p:cNvSpPr/>
          <p:nvPr/>
        </p:nvSpPr>
        <p:spPr>
          <a:xfrm>
            <a:off x="2590800" y="1143000"/>
            <a:ext cx="2362200" cy="6096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Tetikus</a:t>
            </a:r>
            <a:r>
              <a:rPr lang="en-US" sz="24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 (Mouse)</a:t>
            </a:r>
            <a:endParaRPr lang="en-US" sz="2400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55" name="Rounded Rectangle 54"/>
          <p:cNvSpPr/>
          <p:nvPr/>
        </p:nvSpPr>
        <p:spPr>
          <a:xfrm>
            <a:off x="5334000" y="1828800"/>
            <a:ext cx="3124200" cy="4572000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r>
              <a:rPr lang="en-US" dirty="0" smtClean="0"/>
              <a:t>Rajah3: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tetikus</a:t>
            </a:r>
            <a:endParaRPr lang="en-US" dirty="0"/>
          </a:p>
        </p:txBody>
      </p:sp>
      <p:sp>
        <p:nvSpPr>
          <p:cNvPr id="56" name="Rectangle 55"/>
          <p:cNvSpPr/>
          <p:nvPr/>
        </p:nvSpPr>
        <p:spPr>
          <a:xfrm>
            <a:off x="5874694" y="2895600"/>
            <a:ext cx="5261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PS2</a:t>
            </a:r>
            <a:endParaRPr lang="en-US" dirty="0"/>
          </a:p>
        </p:txBody>
      </p:sp>
      <p:pic>
        <p:nvPicPr>
          <p:cNvPr id="57" name="Picture 56" descr="gambar-212wireless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934200" y="3657600"/>
            <a:ext cx="1447352" cy="1008920"/>
          </a:xfrm>
          <a:prstGeom prst="rect">
            <a:avLst/>
          </a:prstGeom>
        </p:spPr>
      </p:pic>
      <p:pic>
        <p:nvPicPr>
          <p:cNvPr id="58" name="Picture 57" descr="serial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315200" y="1905000"/>
            <a:ext cx="695325" cy="1076325"/>
          </a:xfrm>
          <a:prstGeom prst="rect">
            <a:avLst/>
          </a:prstGeom>
        </p:spPr>
      </p:pic>
      <p:sp>
        <p:nvSpPr>
          <p:cNvPr id="59" name="Rectangle 58"/>
          <p:cNvSpPr/>
          <p:nvPr/>
        </p:nvSpPr>
        <p:spPr>
          <a:xfrm>
            <a:off x="6096000" y="4724400"/>
            <a:ext cx="5629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USB</a:t>
            </a:r>
            <a:endParaRPr lang="en-US" dirty="0"/>
          </a:p>
        </p:txBody>
      </p:sp>
      <p:sp>
        <p:nvSpPr>
          <p:cNvPr id="60" name="Rectangle 59"/>
          <p:cNvSpPr/>
          <p:nvPr/>
        </p:nvSpPr>
        <p:spPr>
          <a:xfrm>
            <a:off x="7467600" y="4800600"/>
            <a:ext cx="9460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/>
              <a:t>wierless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7391400" y="3048000"/>
            <a:ext cx="6864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serial</a:t>
            </a:r>
            <a:endParaRPr lang="en-US" dirty="0"/>
          </a:p>
        </p:txBody>
      </p:sp>
      <p:pic>
        <p:nvPicPr>
          <p:cNvPr id="62" name="Picture 61" descr="mini-fish-mouse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638800" y="3737042"/>
            <a:ext cx="1143000" cy="758758"/>
          </a:xfrm>
          <a:prstGeom prst="rect">
            <a:avLst/>
          </a:prstGeom>
        </p:spPr>
      </p:pic>
      <p:grpSp>
        <p:nvGrpSpPr>
          <p:cNvPr id="63" name="Group 62"/>
          <p:cNvGrpSpPr/>
          <p:nvPr/>
        </p:nvGrpSpPr>
        <p:grpSpPr>
          <a:xfrm>
            <a:off x="228600" y="304800"/>
            <a:ext cx="1600200" cy="685800"/>
            <a:chOff x="228600" y="304800"/>
            <a:chExt cx="1905000" cy="762000"/>
          </a:xfrm>
        </p:grpSpPr>
        <p:pic>
          <p:nvPicPr>
            <p:cNvPr id="64" name="Picture 4" descr="D:\Year 4\Plates\1.jpg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228600" y="304800"/>
              <a:ext cx="1905000" cy="762000"/>
            </a:xfrm>
            <a:prstGeom prst="rect">
              <a:avLst/>
            </a:prstGeom>
            <a:noFill/>
          </p:spPr>
        </p:pic>
        <p:sp>
          <p:nvSpPr>
            <p:cNvPr id="65" name="Rectangle 64"/>
            <p:cNvSpPr/>
            <p:nvPr/>
          </p:nvSpPr>
          <p:spPr>
            <a:xfrm>
              <a:off x="410029" y="381000"/>
              <a:ext cx="1599569" cy="581356"/>
            </a:xfrm>
            <a:prstGeom prst="rect">
              <a:avLst/>
            </a:prstGeom>
            <a:noFill/>
            <a:effectLst>
              <a:outerShdw blurRad="50800" dist="50800" dir="5400000" algn="ctr" rotWithShape="0">
                <a:schemeClr val="accent4">
                  <a:lumMod val="60000"/>
                  <a:lumOff val="4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cap="all" dirty="0" err="1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Topik</a:t>
              </a:r>
              <a:r>
                <a:rPr lang="en-US" sz="28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+mn-lt"/>
                </a:rPr>
                <a:t> 1</a:t>
              </a:r>
              <a:endPara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381000" y="1219200"/>
            <a:ext cx="1295400" cy="4261107"/>
            <a:chOff x="228600" y="1225293"/>
            <a:chExt cx="1371600" cy="4261107"/>
          </a:xfrm>
        </p:grpSpPr>
        <p:pic>
          <p:nvPicPr>
            <p:cNvPr id="67" name="Picture 66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122529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68" name="Picture 67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18348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69" name="Picture 68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24444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70" name="Picture 69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30540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71" name="Picture 70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36636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72" name="Picture 71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487115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73" name="Rectangle 72">
              <a:hlinkClick r:id="rId13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309282" y="1295400"/>
              <a:ext cx="1210235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Menu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74" name="Rectangle 73">
              <a:hlinkClick r:id="rId15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1905000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1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75" name="Rectangle 74">
              <a:hlinkClick r:id="rId16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2514598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2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76" name="Rectangle 75">
              <a:hlinkClick r:id="rId17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133736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3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77" name="Rectangle 76">
              <a:hlinkClick r:id="rId18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743335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4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78" name="Rectangle 77">
              <a:hlinkClick r:id="rId19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950801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Latihan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pic>
          <p:nvPicPr>
            <p:cNvPr id="79" name="Picture 78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42732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0" name="Rectangle 79">
              <a:hlinkClick r:id="rId20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353264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Info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</p:grpSp>
      <p:sp>
        <p:nvSpPr>
          <p:cNvPr id="40" name="Rectangle 39"/>
          <p:cNvSpPr/>
          <p:nvPr/>
        </p:nvSpPr>
        <p:spPr>
          <a:xfrm>
            <a:off x="4114800" y="3429000"/>
            <a:ext cx="2438400" cy="1143000"/>
          </a:xfrm>
          <a:prstGeom prst="rect">
            <a:avLst/>
          </a:prstGeom>
          <a:solidFill>
            <a:schemeClr val="tx1">
              <a:alpha val="74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Anda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Pasti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41" name="Rectangle 40">
            <a:hlinkClick r:id="" action="ppaction://hlinkshowjump?jump=endshow" highlightClick="1">
              <a:snd r:embed="rId14" name="winSpaceOpen.wav"/>
            </a:hlinkClick>
          </p:cNvPr>
          <p:cNvSpPr/>
          <p:nvPr/>
        </p:nvSpPr>
        <p:spPr>
          <a:xfrm>
            <a:off x="4572000" y="3962400"/>
            <a:ext cx="6096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5410200" y="3962400"/>
            <a:ext cx="7620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Tidak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38" grpId="0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86800" y="76200"/>
            <a:ext cx="381000" cy="381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9" name="Content Placeholder 2"/>
          <p:cNvSpPr>
            <a:spLocks noGrp="1"/>
          </p:cNvSpPr>
          <p:nvPr>
            <p:ph idx="1"/>
          </p:nvPr>
        </p:nvSpPr>
        <p:spPr>
          <a:xfrm>
            <a:off x="2209800" y="2057400"/>
            <a:ext cx="2743200" cy="28956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MY" sz="2400" b="1" dirty="0" err="1" smtClean="0"/>
              <a:t>Untuk</a:t>
            </a:r>
            <a:r>
              <a:rPr lang="en-MY" sz="2400" b="1" dirty="0" smtClean="0"/>
              <a:t> </a:t>
            </a:r>
            <a:r>
              <a:rPr lang="en-MY" sz="2400" b="1" dirty="0" err="1" smtClean="0"/>
              <a:t>menghasilkan</a:t>
            </a:r>
            <a:r>
              <a:rPr lang="en-MY" sz="2400" b="1" dirty="0" smtClean="0"/>
              <a:t> </a:t>
            </a:r>
            <a:r>
              <a:rPr lang="en-MY" sz="2400" b="1" dirty="0" err="1" smtClean="0"/>
              <a:t>suara</a:t>
            </a:r>
            <a:r>
              <a:rPr lang="en-MY" sz="2400" b="1" dirty="0" smtClean="0"/>
              <a:t>, audio </a:t>
            </a:r>
            <a:r>
              <a:rPr lang="en-MY" sz="2400" b="1" dirty="0" err="1" smtClean="0"/>
              <a:t>dan</a:t>
            </a:r>
            <a:r>
              <a:rPr lang="en-MY" sz="2400" b="1" dirty="0" smtClean="0"/>
              <a:t> </a:t>
            </a:r>
            <a:r>
              <a:rPr lang="en-MY" sz="2400" b="1" dirty="0" err="1" smtClean="0"/>
              <a:t>tujuan</a:t>
            </a:r>
            <a:r>
              <a:rPr lang="en-MY" sz="2400" b="1" dirty="0" smtClean="0"/>
              <a:t> </a:t>
            </a:r>
            <a:r>
              <a:rPr lang="en-MY" sz="2400" b="1" dirty="0" err="1" smtClean="0"/>
              <a:t>telekomunikasi</a:t>
            </a:r>
            <a:r>
              <a:rPr lang="en-MY" sz="2400" b="1" dirty="0" smtClean="0"/>
              <a:t> </a:t>
            </a:r>
            <a:r>
              <a:rPr lang="en-MY" sz="2400" b="1" dirty="0" err="1" smtClean="0"/>
              <a:t>atau</a:t>
            </a:r>
            <a:r>
              <a:rPr lang="en-MY" sz="2400" b="1" dirty="0" smtClean="0"/>
              <a:t> </a:t>
            </a:r>
            <a:r>
              <a:rPr lang="en-MY" sz="2400" b="1" dirty="0" err="1" smtClean="0"/>
              <a:t>persidangan</a:t>
            </a:r>
            <a:endParaRPr lang="en-MY" sz="2400" b="1" dirty="0" smtClean="0"/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0400" y="2209800"/>
            <a:ext cx="990600" cy="877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0" y="2209800"/>
            <a:ext cx="1066800" cy="972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Rectangle 24"/>
          <p:cNvSpPr/>
          <p:nvPr/>
        </p:nvSpPr>
        <p:spPr>
          <a:xfrm>
            <a:off x="6617630" y="467380"/>
            <a:ext cx="1992970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000" b="1" dirty="0" err="1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Kandungan</a:t>
            </a:r>
            <a:endParaRPr lang="en-US" sz="3000" b="1" dirty="0">
              <a:ln w="17780" cmpd="sng">
                <a:solidFill>
                  <a:srgbClr val="FFFF00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6" name="Picture 25" descr="ag00051_.gif">
            <a:hlinkClick r:id="" action="ppaction://hlinkshowjump?jump=nextslide">
              <a:snd r:embed="rId5" name="blub.wav"/>
            </a:hlinkClick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62400" y="5943600"/>
            <a:ext cx="811696" cy="381000"/>
          </a:xfrm>
          <a:prstGeom prst="rect">
            <a:avLst/>
          </a:prstGeom>
        </p:spPr>
      </p:pic>
      <p:pic>
        <p:nvPicPr>
          <p:cNvPr id="28" name="Picture 27" descr="ag00111_.gif">
            <a:hlinkClick r:id="" action="ppaction://hlinkshowjump?jump=previousslide">
              <a:snd r:embed="rId5" name="blub.wav"/>
            </a:hlinkClick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971800" y="5943600"/>
            <a:ext cx="811697" cy="381000"/>
          </a:xfrm>
          <a:prstGeom prst="rect">
            <a:avLst/>
          </a:prstGeom>
        </p:spPr>
      </p:pic>
      <p:sp>
        <p:nvSpPr>
          <p:cNvPr id="37" name="Rectangle 36"/>
          <p:cNvSpPr/>
          <p:nvPr/>
        </p:nvSpPr>
        <p:spPr>
          <a:xfrm>
            <a:off x="2133600" y="221159"/>
            <a:ext cx="2819400" cy="76944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Unit Input</a:t>
            </a:r>
            <a:endParaRPr lang="en-U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ernard MT Condensed" pitchFamily="18" charset="0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2590800" y="1143000"/>
            <a:ext cx="2362200" cy="6096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Mikrofon</a:t>
            </a:r>
            <a:endParaRPr lang="en-US" sz="2400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5334000" y="1828800"/>
            <a:ext cx="3124200" cy="4572000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r>
              <a:rPr lang="en-US" dirty="0" smtClean="0"/>
              <a:t>Rajah4: </a:t>
            </a:r>
            <a:r>
              <a:rPr lang="en-US" dirty="0" err="1" smtClean="0"/>
              <a:t>Pelbagai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mikrofon</a:t>
            </a:r>
            <a:endParaRPr lang="en-US" dirty="0"/>
          </a:p>
        </p:txBody>
      </p:sp>
      <p:pic>
        <p:nvPicPr>
          <p:cNvPr id="27" name="Picture 26" descr="PlantronicsComputerMicrophone_audio300usb_rgb3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715000" y="3962400"/>
            <a:ext cx="1015389" cy="1447799"/>
          </a:xfrm>
          <a:prstGeom prst="rect">
            <a:avLst/>
          </a:prstGeom>
        </p:spPr>
      </p:pic>
      <p:pic>
        <p:nvPicPr>
          <p:cNvPr id="32" name="Picture 31" descr="FlamingoMic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629400" y="3688080"/>
            <a:ext cx="762000" cy="731520"/>
          </a:xfrm>
          <a:prstGeom prst="rect">
            <a:avLst/>
          </a:prstGeom>
        </p:spPr>
      </p:pic>
      <p:pic>
        <p:nvPicPr>
          <p:cNvPr id="40" name="Picture 39" descr="nady-usb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315200" y="4267200"/>
            <a:ext cx="697294" cy="1066800"/>
          </a:xfrm>
          <a:prstGeom prst="rect">
            <a:avLst/>
          </a:prstGeom>
        </p:spPr>
      </p:pic>
      <p:grpSp>
        <p:nvGrpSpPr>
          <p:cNvPr id="41" name="Group 40"/>
          <p:cNvGrpSpPr/>
          <p:nvPr/>
        </p:nvGrpSpPr>
        <p:grpSpPr>
          <a:xfrm>
            <a:off x="228600" y="304800"/>
            <a:ext cx="1600200" cy="685800"/>
            <a:chOff x="228600" y="304800"/>
            <a:chExt cx="1905000" cy="762000"/>
          </a:xfrm>
        </p:grpSpPr>
        <p:pic>
          <p:nvPicPr>
            <p:cNvPr id="42" name="Picture 4" descr="D:\Year 4\Plates\1.jpg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228600" y="304800"/>
              <a:ext cx="1905000" cy="762000"/>
            </a:xfrm>
            <a:prstGeom prst="rect">
              <a:avLst/>
            </a:prstGeom>
            <a:noFill/>
          </p:spPr>
        </p:pic>
        <p:sp>
          <p:nvSpPr>
            <p:cNvPr id="43" name="Rectangle 42"/>
            <p:cNvSpPr/>
            <p:nvPr/>
          </p:nvSpPr>
          <p:spPr>
            <a:xfrm>
              <a:off x="410029" y="381000"/>
              <a:ext cx="1599569" cy="581356"/>
            </a:xfrm>
            <a:prstGeom prst="rect">
              <a:avLst/>
            </a:prstGeom>
            <a:noFill/>
            <a:effectLst>
              <a:outerShdw blurRad="50800" dist="50800" dir="5400000" algn="ctr" rotWithShape="0">
                <a:schemeClr val="accent4">
                  <a:lumMod val="60000"/>
                  <a:lumOff val="4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cap="all" dirty="0" err="1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Topik</a:t>
              </a:r>
              <a:r>
                <a:rPr lang="en-US" sz="28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+mn-lt"/>
                </a:rPr>
                <a:t> 1</a:t>
              </a:r>
              <a:endPara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381000" y="1219200"/>
            <a:ext cx="1295400" cy="4261107"/>
            <a:chOff x="228600" y="1225293"/>
            <a:chExt cx="1371600" cy="4261107"/>
          </a:xfrm>
        </p:grpSpPr>
        <p:pic>
          <p:nvPicPr>
            <p:cNvPr id="45" name="Picture 44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122529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6" name="Picture 45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18348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7" name="Picture 46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24444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8" name="Picture 47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30540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9" name="Picture 48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36636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50" name="Picture 49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487115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51" name="Rectangle 50">
              <a:hlinkClick r:id="rId13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309282" y="1295400"/>
              <a:ext cx="1210235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Menu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52" name="Rectangle 51">
              <a:hlinkClick r:id="rId15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1905000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1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53" name="Rectangle 52">
              <a:hlinkClick r:id="rId16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2514598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2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54" name="Rectangle 53">
              <a:hlinkClick r:id="rId17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133736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3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55" name="Rectangle 54">
              <a:hlinkClick r:id="rId18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743335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4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56" name="Rectangle 55">
              <a:hlinkClick r:id="rId19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950801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Latihan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pic>
          <p:nvPicPr>
            <p:cNvPr id="57" name="Picture 56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42732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58" name="Rectangle 57">
              <a:hlinkClick r:id="rId20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353264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Info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</p:grpSp>
      <p:sp>
        <p:nvSpPr>
          <p:cNvPr id="33" name="Rectangle 32"/>
          <p:cNvSpPr/>
          <p:nvPr/>
        </p:nvSpPr>
        <p:spPr>
          <a:xfrm>
            <a:off x="4114800" y="3429000"/>
            <a:ext cx="2438400" cy="1143000"/>
          </a:xfrm>
          <a:prstGeom prst="rect">
            <a:avLst/>
          </a:prstGeom>
          <a:solidFill>
            <a:schemeClr val="tx1">
              <a:alpha val="74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Anda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Pasti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35" name="Rectangle 34">
            <a:hlinkClick r:id="" action="ppaction://hlinkshowjump?jump=endshow" highlightClick="1">
              <a:snd r:embed="rId14" name="winSpaceOpen.wav"/>
            </a:hlinkClick>
          </p:cNvPr>
          <p:cNvSpPr/>
          <p:nvPr/>
        </p:nvSpPr>
        <p:spPr>
          <a:xfrm>
            <a:off x="4572000" y="3962400"/>
            <a:ext cx="6096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410200" y="3962400"/>
            <a:ext cx="7620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Tidak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37" grpId="0"/>
      <p:bldP spid="33" grpId="0" animBg="1"/>
      <p:bldP spid="33" grpId="1" animBg="1"/>
      <p:bldP spid="35" grpId="0" animBg="1"/>
      <p:bldP spid="35" grpId="1" animBg="1"/>
      <p:bldP spid="36" grpId="0" animBg="1"/>
      <p:bldP spid="36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 descr="joystick dan paddle gam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38800" y="1828800"/>
            <a:ext cx="2150184" cy="914400"/>
          </a:xfrm>
          <a:prstGeom prst="rect">
            <a:avLst/>
          </a:prstGeom>
        </p:spPr>
      </p:pic>
      <p:pic>
        <p:nvPicPr>
          <p:cNvPr id="5" name="Picture 4" descr="ag00051_.gif">
            <a:hlinkClick r:id="" action="ppaction://hlinkshowjump?jump=nextslide">
              <a:snd r:embed="rId3" name="blub.wav"/>
            </a:hlinkClick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62400" y="5943600"/>
            <a:ext cx="811696" cy="381000"/>
          </a:xfrm>
          <a:prstGeom prst="rect">
            <a:avLst/>
          </a:prstGeom>
        </p:spPr>
      </p:pic>
      <p:pic>
        <p:nvPicPr>
          <p:cNvPr id="6" name="Picture 5" descr="ag00111_.gif">
            <a:hlinkClick r:id="" action="ppaction://hlinkshowjump?jump=previousslide">
              <a:snd r:embed="rId3" name="blub.wav"/>
            </a:hlinkClick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71800" y="5943600"/>
            <a:ext cx="811697" cy="381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33600" y="221159"/>
            <a:ext cx="2819400" cy="76944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Unit Input</a:t>
            </a:r>
            <a:endParaRPr lang="en-U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ernard MT Condensed" pitchFamily="18" charset="0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2590800" y="1143000"/>
            <a:ext cx="2362200" cy="6096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Contoh</a:t>
            </a:r>
            <a:r>
              <a:rPr lang="en-US" sz="24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 lain</a:t>
            </a:r>
            <a:endParaRPr lang="en-US" sz="2400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6" name="Content Placeholder 2"/>
          <p:cNvSpPr>
            <a:spLocks noGrp="1"/>
          </p:cNvSpPr>
          <p:nvPr>
            <p:ph idx="1"/>
          </p:nvPr>
        </p:nvSpPr>
        <p:spPr>
          <a:xfrm>
            <a:off x="2209800" y="2057400"/>
            <a:ext cx="2743200" cy="289560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en-MY" sz="2400" b="1" dirty="0" err="1" smtClean="0"/>
              <a:t>Beberapa</a:t>
            </a:r>
            <a:r>
              <a:rPr lang="en-MY" sz="2400" b="1" dirty="0" smtClean="0"/>
              <a:t> </a:t>
            </a:r>
            <a:r>
              <a:rPr lang="en-MY" sz="2400" b="1" dirty="0" err="1" smtClean="0"/>
              <a:t>contoh</a:t>
            </a:r>
            <a:r>
              <a:rPr lang="en-MY" sz="2400" b="1" dirty="0" smtClean="0"/>
              <a:t> unit input yang lain </a:t>
            </a:r>
            <a:r>
              <a:rPr lang="en-MY" sz="2400" b="1" dirty="0" err="1" smtClean="0"/>
              <a:t>adalah</a:t>
            </a:r>
            <a:r>
              <a:rPr lang="en-MY" sz="2400" b="1" dirty="0" smtClean="0"/>
              <a:t> </a:t>
            </a:r>
            <a:r>
              <a:rPr lang="en-MY" sz="2400" b="1" dirty="0" err="1" smtClean="0"/>
              <a:t>seperti</a:t>
            </a:r>
            <a:r>
              <a:rPr lang="en-MY" sz="2400" b="1" dirty="0" smtClean="0"/>
              <a:t> </a:t>
            </a:r>
            <a:r>
              <a:rPr lang="en-MY" sz="2400" b="1" dirty="0" err="1" smtClean="0"/>
              <a:t>pengimbas</a:t>
            </a:r>
            <a:r>
              <a:rPr lang="en-MY" sz="2400" b="1" dirty="0" smtClean="0"/>
              <a:t>, </a:t>
            </a:r>
            <a:r>
              <a:rPr lang="en-MY" sz="2400" b="1" dirty="0" err="1" smtClean="0"/>
              <a:t>kayu</a:t>
            </a:r>
            <a:r>
              <a:rPr lang="en-MY" sz="2400" b="1" dirty="0" smtClean="0"/>
              <a:t> </a:t>
            </a:r>
            <a:r>
              <a:rPr lang="en-MY" sz="2400" b="1" dirty="0" err="1" smtClean="0"/>
              <a:t>ria</a:t>
            </a:r>
            <a:r>
              <a:rPr lang="en-MY" sz="2400" b="1" dirty="0" smtClean="0"/>
              <a:t> (joystick), </a:t>
            </a:r>
            <a:r>
              <a:rPr lang="en-MY" sz="2400" b="1" dirty="0" err="1" smtClean="0"/>
              <a:t>Kod</a:t>
            </a:r>
            <a:r>
              <a:rPr lang="en-MY" sz="2400" b="1" dirty="0" smtClean="0"/>
              <a:t> Bar, pen </a:t>
            </a:r>
            <a:r>
              <a:rPr lang="en-MY" sz="2400" b="1" dirty="0" err="1" smtClean="0"/>
              <a:t>cahaya</a:t>
            </a:r>
            <a:r>
              <a:rPr lang="en-MY" sz="2400" b="1" dirty="0" smtClean="0"/>
              <a:t> </a:t>
            </a:r>
            <a:r>
              <a:rPr lang="en-MY" sz="2400" b="1" dirty="0" err="1" smtClean="0"/>
              <a:t>dan</a:t>
            </a:r>
            <a:r>
              <a:rPr lang="en-MY" sz="2400" b="1" dirty="0" smtClean="0"/>
              <a:t> </a:t>
            </a:r>
            <a:r>
              <a:rPr lang="en-MY" sz="2400" b="1" dirty="0" err="1" smtClean="0"/>
              <a:t>banyak</a:t>
            </a:r>
            <a:r>
              <a:rPr lang="en-MY" sz="2400" b="1" dirty="0" smtClean="0"/>
              <a:t> </a:t>
            </a:r>
            <a:r>
              <a:rPr lang="en-MY" sz="2400" b="1" dirty="0" err="1" smtClean="0"/>
              <a:t>lagi</a:t>
            </a:r>
            <a:r>
              <a:rPr lang="en-MY" sz="2400" b="1" dirty="0" smtClean="0"/>
              <a:t>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5334000" y="1828800"/>
            <a:ext cx="3124200" cy="4572000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r>
              <a:rPr lang="en-US" dirty="0" smtClean="0"/>
              <a:t>Rajah4: </a:t>
            </a:r>
            <a:r>
              <a:rPr lang="en-US" dirty="0" err="1" smtClean="0"/>
              <a:t>Contoh-contoh</a:t>
            </a:r>
            <a:r>
              <a:rPr lang="en-US" dirty="0" smtClean="0"/>
              <a:t> </a:t>
            </a:r>
            <a:r>
              <a:rPr lang="en-US" dirty="0" err="1" smtClean="0"/>
              <a:t>perkakasan</a:t>
            </a:r>
            <a:r>
              <a:rPr lang="en-US" dirty="0" smtClean="0"/>
              <a:t> unit input </a:t>
            </a:r>
            <a:endParaRPr lang="en-US" dirty="0"/>
          </a:p>
        </p:txBody>
      </p:sp>
      <p:pic>
        <p:nvPicPr>
          <p:cNvPr id="28" name="Picture 27" descr="light pe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15000" y="4236243"/>
            <a:ext cx="914400" cy="792957"/>
          </a:xfrm>
          <a:prstGeom prst="rect">
            <a:avLst/>
          </a:prstGeom>
        </p:spPr>
      </p:pic>
      <p:grpSp>
        <p:nvGrpSpPr>
          <p:cNvPr id="36" name="Group 35"/>
          <p:cNvGrpSpPr/>
          <p:nvPr/>
        </p:nvGrpSpPr>
        <p:grpSpPr>
          <a:xfrm>
            <a:off x="5486400" y="3124200"/>
            <a:ext cx="1143000" cy="852256"/>
            <a:chOff x="5638800" y="3567344"/>
            <a:chExt cx="1143000" cy="852256"/>
          </a:xfrm>
        </p:grpSpPr>
        <p:pic>
          <p:nvPicPr>
            <p:cNvPr id="29" name="Picture 28" descr="gambar-217barcode.jp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638800" y="3567344"/>
              <a:ext cx="685800" cy="852256"/>
            </a:xfrm>
            <a:prstGeom prst="rect">
              <a:avLst/>
            </a:prstGeom>
          </p:spPr>
        </p:pic>
        <p:pic>
          <p:nvPicPr>
            <p:cNvPr id="31" name="Picture 30" descr="barcode.jp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096000" y="3886200"/>
              <a:ext cx="685800" cy="332184"/>
            </a:xfrm>
            <a:prstGeom prst="rect">
              <a:avLst/>
            </a:prstGeom>
          </p:spPr>
        </p:pic>
      </p:grpSp>
      <p:sp>
        <p:nvSpPr>
          <p:cNvPr id="32" name="Rectangle 31"/>
          <p:cNvSpPr/>
          <p:nvPr/>
        </p:nvSpPr>
        <p:spPr>
          <a:xfrm>
            <a:off x="5638800" y="5029200"/>
            <a:ext cx="12623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Pen </a:t>
            </a:r>
            <a:r>
              <a:rPr lang="en-US" dirty="0" err="1" smtClean="0"/>
              <a:t>Cahaya</a:t>
            </a:r>
            <a:endParaRPr lang="en-US" dirty="0"/>
          </a:p>
        </p:txBody>
      </p:sp>
      <p:sp>
        <p:nvSpPr>
          <p:cNvPr id="33" name="Rectangle 32"/>
          <p:cNvSpPr/>
          <p:nvPr/>
        </p:nvSpPr>
        <p:spPr>
          <a:xfrm>
            <a:off x="5715000" y="2667000"/>
            <a:ext cx="26023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/>
              <a:t>Kayu</a:t>
            </a:r>
            <a:r>
              <a:rPr lang="en-US" dirty="0" smtClean="0"/>
              <a:t> </a:t>
            </a:r>
            <a:r>
              <a:rPr lang="en-US" dirty="0" err="1" smtClean="0"/>
              <a:t>ria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paddle game</a:t>
            </a:r>
            <a:endParaRPr lang="en-US" dirty="0"/>
          </a:p>
        </p:txBody>
      </p:sp>
      <p:sp>
        <p:nvSpPr>
          <p:cNvPr id="34" name="Rectangle 33"/>
          <p:cNvSpPr/>
          <p:nvPr/>
        </p:nvSpPr>
        <p:spPr>
          <a:xfrm>
            <a:off x="5638800" y="3821668"/>
            <a:ext cx="9098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/>
              <a:t>Kod</a:t>
            </a:r>
            <a:r>
              <a:rPr lang="en-US" dirty="0" smtClean="0"/>
              <a:t> bar</a:t>
            </a:r>
            <a:endParaRPr lang="en-US" dirty="0"/>
          </a:p>
        </p:txBody>
      </p:sp>
      <p:sp>
        <p:nvSpPr>
          <p:cNvPr id="35" name="Rectangle 34"/>
          <p:cNvSpPr/>
          <p:nvPr/>
        </p:nvSpPr>
        <p:spPr>
          <a:xfrm>
            <a:off x="6858000" y="3886200"/>
            <a:ext cx="13436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/>
              <a:t>Bebola</a:t>
            </a:r>
            <a:r>
              <a:rPr lang="en-US" dirty="0" smtClean="0"/>
              <a:t> </a:t>
            </a:r>
            <a:r>
              <a:rPr lang="en-US" dirty="0" err="1" smtClean="0"/>
              <a:t>Jejak</a:t>
            </a:r>
            <a:endParaRPr lang="en-US" dirty="0"/>
          </a:p>
        </p:txBody>
      </p:sp>
      <p:pic>
        <p:nvPicPr>
          <p:cNvPr id="37" name="Picture 36" descr="bebola jejak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086600" y="3200400"/>
            <a:ext cx="762000" cy="762000"/>
          </a:xfrm>
          <a:prstGeom prst="rect">
            <a:avLst/>
          </a:prstGeom>
        </p:spPr>
      </p:pic>
      <p:pic>
        <p:nvPicPr>
          <p:cNvPr id="39" name="Picture 38" descr="847d21822911abfa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086600" y="4419600"/>
            <a:ext cx="902677" cy="838200"/>
          </a:xfrm>
          <a:prstGeom prst="rect">
            <a:avLst/>
          </a:prstGeom>
        </p:spPr>
      </p:pic>
      <p:sp>
        <p:nvSpPr>
          <p:cNvPr id="40" name="Rectangle 39"/>
          <p:cNvSpPr/>
          <p:nvPr/>
        </p:nvSpPr>
        <p:spPr>
          <a:xfrm>
            <a:off x="6962162" y="5040868"/>
            <a:ext cx="12043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/>
              <a:t>Pengimbas</a:t>
            </a:r>
            <a:endParaRPr lang="en-US" dirty="0"/>
          </a:p>
        </p:txBody>
      </p:sp>
      <p:grpSp>
        <p:nvGrpSpPr>
          <p:cNvPr id="42" name="Group 41"/>
          <p:cNvGrpSpPr/>
          <p:nvPr/>
        </p:nvGrpSpPr>
        <p:grpSpPr>
          <a:xfrm>
            <a:off x="228600" y="304800"/>
            <a:ext cx="1600200" cy="685800"/>
            <a:chOff x="228600" y="304800"/>
            <a:chExt cx="1905000" cy="762000"/>
          </a:xfrm>
        </p:grpSpPr>
        <p:pic>
          <p:nvPicPr>
            <p:cNvPr id="43" name="Picture 4" descr="D:\Year 4\Plates\1.jpg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228600" y="304800"/>
              <a:ext cx="1905000" cy="762000"/>
            </a:xfrm>
            <a:prstGeom prst="rect">
              <a:avLst/>
            </a:prstGeom>
            <a:noFill/>
          </p:spPr>
        </p:pic>
        <p:sp>
          <p:nvSpPr>
            <p:cNvPr id="44" name="Rectangle 43"/>
            <p:cNvSpPr/>
            <p:nvPr/>
          </p:nvSpPr>
          <p:spPr>
            <a:xfrm>
              <a:off x="410029" y="381000"/>
              <a:ext cx="1599569" cy="581356"/>
            </a:xfrm>
            <a:prstGeom prst="rect">
              <a:avLst/>
            </a:prstGeom>
            <a:noFill/>
            <a:effectLst>
              <a:outerShdw blurRad="50800" dist="50800" dir="5400000" algn="ctr" rotWithShape="0">
                <a:schemeClr val="accent4">
                  <a:lumMod val="60000"/>
                  <a:lumOff val="4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cap="all" dirty="0" err="1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Topik</a:t>
              </a:r>
              <a:r>
                <a:rPr lang="en-US" sz="28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+mn-lt"/>
                </a:rPr>
                <a:t> 1</a:t>
              </a:r>
              <a:endPara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381000" y="1219200"/>
            <a:ext cx="1295400" cy="4261107"/>
            <a:chOff x="228600" y="1225293"/>
            <a:chExt cx="1371600" cy="4261107"/>
          </a:xfrm>
        </p:grpSpPr>
        <p:pic>
          <p:nvPicPr>
            <p:cNvPr id="46" name="Picture 45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122529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7" name="Picture 46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18348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8" name="Picture 47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24444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9" name="Picture 48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30540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50" name="Picture 49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36636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51" name="Picture 50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487115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52" name="Rectangle 51">
              <a:hlinkClick r:id="rId13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309282" y="1295400"/>
              <a:ext cx="1210235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Menu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53" name="Rectangle 52">
              <a:hlinkClick r:id="rId15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1905000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1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54" name="Rectangle 53">
              <a:hlinkClick r:id="rId16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2514598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2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55" name="Rectangle 54">
              <a:hlinkClick r:id="rId17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133736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3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56" name="Rectangle 55">
              <a:hlinkClick r:id="rId18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743335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4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57" name="Rectangle 56">
              <a:hlinkClick r:id="rId19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950801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Latihan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pic>
          <p:nvPicPr>
            <p:cNvPr id="58" name="Picture 57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42732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59" name="Rectangle 58">
              <a:hlinkClick r:id="rId20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353264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Info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</p:grpSp>
      <p:sp>
        <p:nvSpPr>
          <p:cNvPr id="38" name="Rectangle 37"/>
          <p:cNvSpPr/>
          <p:nvPr/>
        </p:nvSpPr>
        <p:spPr>
          <a:xfrm>
            <a:off x="4114800" y="3429000"/>
            <a:ext cx="2438400" cy="1143000"/>
          </a:xfrm>
          <a:prstGeom prst="rect">
            <a:avLst/>
          </a:prstGeom>
          <a:solidFill>
            <a:schemeClr val="tx1">
              <a:alpha val="74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Anda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Pasti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41" name="Rectangle 40">
            <a:hlinkClick r:id="" action="ppaction://hlinkshowjump?jump=endshow" highlightClick="1">
              <a:snd r:embed="rId14" name="winSpaceOpen.wav"/>
            </a:hlinkClick>
          </p:cNvPr>
          <p:cNvSpPr/>
          <p:nvPr/>
        </p:nvSpPr>
        <p:spPr>
          <a:xfrm>
            <a:off x="4572000" y="3962400"/>
            <a:ext cx="6096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5410200" y="3962400"/>
            <a:ext cx="7620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Tidak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6617630" y="467380"/>
            <a:ext cx="1992970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000" b="1" dirty="0" err="1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Kandungan</a:t>
            </a:r>
            <a:endParaRPr lang="en-US" sz="3000" b="1" dirty="0">
              <a:ln w="17780" cmpd="sng">
                <a:solidFill>
                  <a:srgbClr val="FFFF00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</p:childTnLst>
        </p:cTn>
      </p:par>
    </p:tnLst>
    <p:bldLst>
      <p:bldP spid="7" grpId="0"/>
      <p:bldP spid="38" grpId="0" animBg="1"/>
      <p:bldP spid="38" grpId="1" animBg="1"/>
      <p:bldP spid="41" grpId="0" animBg="1"/>
      <p:bldP spid="41" grpId="1" animBg="1"/>
      <p:bldP spid="60" grpId="0" animBg="1"/>
      <p:bldP spid="60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86800" y="76200"/>
            <a:ext cx="381000" cy="381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5" name="Content Placeholder 2"/>
          <p:cNvSpPr>
            <a:spLocks noGrp="1"/>
          </p:cNvSpPr>
          <p:nvPr>
            <p:ph idx="1"/>
          </p:nvPr>
        </p:nvSpPr>
        <p:spPr>
          <a:xfrm>
            <a:off x="2209800" y="1600200"/>
            <a:ext cx="6553200" cy="312420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400" b="1" dirty="0" smtClean="0"/>
              <a:t>Unit output </a:t>
            </a:r>
            <a:r>
              <a:rPr lang="en-US" sz="2400" b="1" dirty="0" err="1" smtClean="0"/>
              <a:t>memaparkan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maklumat</a:t>
            </a:r>
            <a:r>
              <a:rPr lang="en-US" sz="2400" b="1" dirty="0" smtClean="0"/>
              <a:t> yang </a:t>
            </a:r>
            <a:r>
              <a:rPr lang="en-US" sz="2400" b="1" dirty="0" err="1" smtClean="0"/>
              <a:t>sudah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diproses</a:t>
            </a:r>
            <a:r>
              <a:rPr lang="en-US" sz="2400" b="1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en-US" sz="2400" b="1" dirty="0" err="1" smtClean="0"/>
              <a:t>Terdapat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dua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jenis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peranti</a:t>
            </a:r>
            <a:r>
              <a:rPr lang="en-US" sz="2400" b="1" dirty="0" smtClean="0"/>
              <a:t> output </a:t>
            </a:r>
            <a:r>
              <a:rPr lang="en-US" sz="2400" b="1" dirty="0" err="1" smtClean="0"/>
              <a:t>iaitu</a:t>
            </a:r>
            <a:r>
              <a:rPr lang="en-US" sz="2400" b="1" dirty="0" smtClean="0"/>
              <a:t>:</a:t>
            </a:r>
            <a:br>
              <a:rPr lang="en-US" sz="2400" b="1" dirty="0" smtClean="0"/>
            </a:br>
            <a:r>
              <a:rPr lang="en-US" sz="2400" b="1" dirty="0" smtClean="0"/>
              <a:t>a. </a:t>
            </a:r>
            <a:r>
              <a:rPr lang="en-US" sz="2400" b="1" dirty="0" err="1" smtClean="0"/>
              <a:t>salinan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lembut</a:t>
            </a:r>
            <a:r>
              <a:rPr lang="en-US" sz="2400" b="1" dirty="0" smtClean="0"/>
              <a:t> (softcopy )[monitor, speaker]</a:t>
            </a:r>
            <a:br>
              <a:rPr lang="en-US" sz="2400" b="1" dirty="0" smtClean="0"/>
            </a:br>
            <a:r>
              <a:rPr lang="en-US" sz="2400" b="1" dirty="0" smtClean="0"/>
              <a:t>b. </a:t>
            </a:r>
            <a:r>
              <a:rPr lang="en-US" sz="2400" b="1" dirty="0" err="1" smtClean="0"/>
              <a:t>salinan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keras</a:t>
            </a:r>
            <a:r>
              <a:rPr lang="en-US" sz="2400" b="1" dirty="0" smtClean="0"/>
              <a:t> (hardcopy) [printer]</a:t>
            </a:r>
            <a:endParaRPr lang="en-MY" sz="2400" b="1" dirty="0" smtClean="0"/>
          </a:p>
        </p:txBody>
      </p:sp>
      <p:sp>
        <p:nvSpPr>
          <p:cNvPr id="25" name="Rectangle 24"/>
          <p:cNvSpPr/>
          <p:nvPr/>
        </p:nvSpPr>
        <p:spPr>
          <a:xfrm>
            <a:off x="6617630" y="467380"/>
            <a:ext cx="1992970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000" b="1" dirty="0" err="1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Kandungan</a:t>
            </a:r>
            <a:endParaRPr lang="en-US" sz="3000" b="1" dirty="0">
              <a:ln w="17780" cmpd="sng">
                <a:solidFill>
                  <a:srgbClr val="FFFF00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9" name="Picture 28" descr="ag00051_.gif">
            <a:hlinkClick r:id="" action="ppaction://hlinkshowjump?jump=nextslide">
              <a:snd r:embed="rId3" name="blub.wav"/>
            </a:hlinkClick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62400" y="5943600"/>
            <a:ext cx="811696" cy="381000"/>
          </a:xfrm>
          <a:prstGeom prst="rect">
            <a:avLst/>
          </a:prstGeom>
        </p:spPr>
      </p:pic>
      <p:pic>
        <p:nvPicPr>
          <p:cNvPr id="30" name="Picture 29" descr="ag00111_.gif">
            <a:hlinkClick r:id="" action="ppaction://hlinkshowjump?jump=previousslide">
              <a:snd r:embed="rId3" name="blub.wav"/>
            </a:hlinkClick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71800" y="5943600"/>
            <a:ext cx="811697" cy="381000"/>
          </a:xfrm>
          <a:prstGeom prst="rect">
            <a:avLst/>
          </a:prstGeom>
        </p:spPr>
      </p:pic>
      <p:sp>
        <p:nvSpPr>
          <p:cNvPr id="43" name="Rectangle 42"/>
          <p:cNvSpPr/>
          <p:nvPr/>
        </p:nvSpPr>
        <p:spPr>
          <a:xfrm>
            <a:off x="2133600" y="221159"/>
            <a:ext cx="2819400" cy="76944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Unit Output</a:t>
            </a:r>
            <a:endParaRPr lang="en-U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ernard MT Condensed" pitchFamily="18" charset="0"/>
            </a:endParaRPr>
          </a:p>
        </p:txBody>
      </p:sp>
      <p:grpSp>
        <p:nvGrpSpPr>
          <p:cNvPr id="44" name="Group 43"/>
          <p:cNvGrpSpPr/>
          <p:nvPr/>
        </p:nvGrpSpPr>
        <p:grpSpPr>
          <a:xfrm>
            <a:off x="228600" y="304800"/>
            <a:ext cx="1600200" cy="685800"/>
            <a:chOff x="228600" y="304800"/>
            <a:chExt cx="1905000" cy="762000"/>
          </a:xfrm>
        </p:grpSpPr>
        <p:pic>
          <p:nvPicPr>
            <p:cNvPr id="45" name="Picture 4" descr="D:\Year 4\Plates\1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28600" y="304800"/>
              <a:ext cx="1905000" cy="762000"/>
            </a:xfrm>
            <a:prstGeom prst="rect">
              <a:avLst/>
            </a:prstGeom>
            <a:noFill/>
          </p:spPr>
        </p:pic>
        <p:sp>
          <p:nvSpPr>
            <p:cNvPr id="46" name="Rectangle 45"/>
            <p:cNvSpPr/>
            <p:nvPr/>
          </p:nvSpPr>
          <p:spPr>
            <a:xfrm>
              <a:off x="410029" y="381000"/>
              <a:ext cx="1599569" cy="581356"/>
            </a:xfrm>
            <a:prstGeom prst="rect">
              <a:avLst/>
            </a:prstGeom>
            <a:noFill/>
            <a:effectLst>
              <a:outerShdw blurRad="50800" dist="50800" dir="5400000" algn="ctr" rotWithShape="0">
                <a:schemeClr val="accent4">
                  <a:lumMod val="60000"/>
                  <a:lumOff val="4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cap="all" dirty="0" err="1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Topik</a:t>
              </a:r>
              <a:r>
                <a:rPr lang="en-US" sz="28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+mn-lt"/>
                </a:rPr>
                <a:t> 2</a:t>
              </a:r>
              <a:endPara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endParaRP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381000" y="1219200"/>
            <a:ext cx="1295400" cy="4261107"/>
            <a:chOff x="228600" y="1225293"/>
            <a:chExt cx="1371600" cy="4261107"/>
          </a:xfrm>
        </p:grpSpPr>
        <p:pic>
          <p:nvPicPr>
            <p:cNvPr id="48" name="Picture 47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122529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9" name="Picture 48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18348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50" name="Picture 49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24444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51" name="Picture 50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30540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52" name="Picture 51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36636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53" name="Picture 52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487115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54" name="Rectangle 53">
              <a:hlinkClick r:id="rId8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309282" y="1295400"/>
              <a:ext cx="1210235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Menu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55" name="Rectangle 54">
              <a:hlinkClick r:id="rId10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1905000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1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56" name="Rectangle 55">
              <a:hlinkClick r:id="rId11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2514598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2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57" name="Rectangle 56">
              <a:hlinkClick r:id="rId12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133736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3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58" name="Rectangle 57">
              <a:hlinkClick r:id="rId13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743335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4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59" name="Rectangle 58">
              <a:hlinkClick r:id="rId14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950801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Latihan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pic>
          <p:nvPicPr>
            <p:cNvPr id="60" name="Picture 59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42732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61" name="Rectangle 60">
              <a:hlinkClick r:id="rId15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353264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Info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</p:grpSp>
      <p:sp>
        <p:nvSpPr>
          <p:cNvPr id="26" name="Rectangle 25"/>
          <p:cNvSpPr/>
          <p:nvPr/>
        </p:nvSpPr>
        <p:spPr>
          <a:xfrm>
            <a:off x="4114800" y="3429000"/>
            <a:ext cx="2438400" cy="1143000"/>
          </a:xfrm>
          <a:prstGeom prst="rect">
            <a:avLst/>
          </a:prstGeom>
          <a:solidFill>
            <a:schemeClr val="tx1">
              <a:alpha val="74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Anda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Pasti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27" name="Rectangle 26">
            <a:hlinkClick r:id="" action="ppaction://hlinkshowjump?jump=endshow" highlightClick="1">
              <a:snd r:embed="rId9" name="winSpaceOpen.wav"/>
            </a:hlinkClick>
          </p:cNvPr>
          <p:cNvSpPr/>
          <p:nvPr/>
        </p:nvSpPr>
        <p:spPr>
          <a:xfrm>
            <a:off x="4572000" y="3962400"/>
            <a:ext cx="6096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5410200" y="3962400"/>
            <a:ext cx="7620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Tidak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Action Button: Sound 30">
            <a:hlinkClick r:id="" action="ppaction://noaction" highlightClick="1">
              <a:snd r:embed="rId16" name="output.wav"/>
            </a:hlinkClick>
          </p:cNvPr>
          <p:cNvSpPr/>
          <p:nvPr/>
        </p:nvSpPr>
        <p:spPr>
          <a:xfrm>
            <a:off x="8001000" y="6096000"/>
            <a:ext cx="381000" cy="381000"/>
          </a:xfrm>
          <a:prstGeom prst="actionButtonSou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43" grpId="0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Content Placeholder 25" descr="monitor3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324600" y="1981200"/>
            <a:ext cx="966808" cy="990600"/>
          </a:xfrm>
        </p:spPr>
      </p:pic>
      <p:pic>
        <p:nvPicPr>
          <p:cNvPr id="23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86800" y="76200"/>
            <a:ext cx="381000" cy="381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3810000"/>
            <a:ext cx="118358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65760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" name="Rectangle 27"/>
          <p:cNvSpPr/>
          <p:nvPr/>
        </p:nvSpPr>
        <p:spPr>
          <a:xfrm>
            <a:off x="6617630" y="467380"/>
            <a:ext cx="1992970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000" b="1" dirty="0" err="1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Kandungan</a:t>
            </a:r>
            <a:endParaRPr lang="en-US" sz="3000" b="1" dirty="0">
              <a:ln w="17780" cmpd="sng">
                <a:solidFill>
                  <a:srgbClr val="FFFF00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2362200" y="2133600"/>
            <a:ext cx="28194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>
              <a:buFont typeface="Wingdings" pitchFamily="2" charset="2"/>
              <a:buChar char="Ø"/>
            </a:pPr>
            <a:r>
              <a:rPr lang="en-US" sz="2400" b="1" dirty="0" smtClean="0"/>
              <a:t> Monitor </a:t>
            </a:r>
            <a:r>
              <a:rPr lang="en-US" sz="2400" b="1" dirty="0" err="1" smtClean="0"/>
              <a:t>digunakan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untuk</a:t>
            </a:r>
            <a:r>
              <a:rPr lang="en-US" sz="2400" b="1" dirty="0" smtClean="0"/>
              <a:t> output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juga</a:t>
            </a:r>
            <a:r>
              <a:rPr lang="en-US" sz="2400" b="1" dirty="0" smtClean="0"/>
              <a:t> input. </a:t>
            </a:r>
          </a:p>
          <a:p>
            <a:pPr marL="228600" indent="-228600">
              <a:buFont typeface="Wingdings" pitchFamily="2" charset="2"/>
              <a:buChar char="Ø"/>
            </a:pPr>
            <a:r>
              <a:rPr lang="en-US" sz="2400" b="1" dirty="0" smtClean="0"/>
              <a:t> </a:t>
            </a:r>
            <a:r>
              <a:rPr lang="en-US" sz="2400" b="1" dirty="0" err="1" smtClean="0"/>
              <a:t>Ada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dua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jenis</a:t>
            </a:r>
            <a:r>
              <a:rPr lang="en-US" sz="2400" b="1" dirty="0" smtClean="0"/>
              <a:t> monitor </a:t>
            </a:r>
            <a:r>
              <a:rPr lang="en-US" sz="2400" b="1" dirty="0" err="1" smtClean="0"/>
              <a:t>iaitu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tiub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sinar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katod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paparan</a:t>
            </a:r>
            <a:r>
              <a:rPr lang="en-US" sz="2400" b="1" dirty="0" smtClean="0"/>
              <a:t> panel rata.</a:t>
            </a:r>
          </a:p>
        </p:txBody>
      </p:sp>
      <p:pic>
        <p:nvPicPr>
          <p:cNvPr id="34" name="Picture 33" descr="ag00051_.gif">
            <a:hlinkClick r:id="" action="ppaction://hlinkshowjump?jump=nextslide">
              <a:snd r:embed="rId6" name="blub.wav"/>
            </a:hlinkClick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62400" y="5943600"/>
            <a:ext cx="811696" cy="381000"/>
          </a:xfrm>
          <a:prstGeom prst="rect">
            <a:avLst/>
          </a:prstGeom>
        </p:spPr>
      </p:pic>
      <p:pic>
        <p:nvPicPr>
          <p:cNvPr id="37" name="Picture 36" descr="ag00111_.gif">
            <a:hlinkClick r:id="" action="ppaction://hlinkshowjump?jump=previousslide">
              <a:snd r:embed="rId6" name="blub.wav"/>
            </a:hlinkClick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971800" y="5943600"/>
            <a:ext cx="811697" cy="381000"/>
          </a:xfrm>
          <a:prstGeom prst="rect">
            <a:avLst/>
          </a:prstGeom>
        </p:spPr>
      </p:pic>
      <p:sp>
        <p:nvSpPr>
          <p:cNvPr id="51" name="Rectangle 50"/>
          <p:cNvSpPr/>
          <p:nvPr/>
        </p:nvSpPr>
        <p:spPr>
          <a:xfrm>
            <a:off x="2133600" y="221159"/>
            <a:ext cx="2819400" cy="76944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Unit Output</a:t>
            </a:r>
            <a:endParaRPr lang="en-U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ernard MT Condensed" pitchFamily="18" charset="0"/>
            </a:endParaRPr>
          </a:p>
        </p:txBody>
      </p:sp>
      <p:sp>
        <p:nvSpPr>
          <p:cNvPr id="52" name="Rounded Rectangle 51"/>
          <p:cNvSpPr/>
          <p:nvPr/>
        </p:nvSpPr>
        <p:spPr>
          <a:xfrm>
            <a:off x="5334000" y="1752600"/>
            <a:ext cx="3124200" cy="4648200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r>
              <a:rPr lang="en-US" dirty="0" smtClean="0"/>
              <a:t>Rajah4: </a:t>
            </a:r>
            <a:r>
              <a:rPr lang="en-US" dirty="0" err="1" smtClean="0"/>
              <a:t>Contoh</a:t>
            </a:r>
            <a:r>
              <a:rPr lang="en-US" dirty="0" smtClean="0"/>
              <a:t> monitor</a:t>
            </a:r>
            <a:endParaRPr lang="en-US" dirty="0"/>
          </a:p>
        </p:txBody>
      </p:sp>
      <p:sp>
        <p:nvSpPr>
          <p:cNvPr id="65" name="Rectangle 64"/>
          <p:cNvSpPr/>
          <p:nvPr/>
        </p:nvSpPr>
        <p:spPr>
          <a:xfrm>
            <a:off x="6172200" y="2935069"/>
            <a:ext cx="13715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/>
              <a:t>Monitor </a:t>
            </a:r>
            <a:r>
              <a:rPr lang="en-US" dirty="0" err="1" smtClean="0"/>
              <a:t>tiub</a:t>
            </a:r>
            <a:r>
              <a:rPr lang="en-US" dirty="0" smtClean="0"/>
              <a:t> </a:t>
            </a:r>
            <a:r>
              <a:rPr lang="en-US" dirty="0" err="1" smtClean="0"/>
              <a:t>sinar</a:t>
            </a:r>
            <a:r>
              <a:rPr lang="en-US" dirty="0" smtClean="0"/>
              <a:t> </a:t>
            </a:r>
            <a:r>
              <a:rPr lang="en-US" dirty="0" err="1" smtClean="0"/>
              <a:t>katod</a:t>
            </a:r>
            <a:endParaRPr lang="en-US" dirty="0"/>
          </a:p>
        </p:txBody>
      </p:sp>
      <p:sp>
        <p:nvSpPr>
          <p:cNvPr id="66" name="Rectangle 65"/>
          <p:cNvSpPr/>
          <p:nvPr/>
        </p:nvSpPr>
        <p:spPr>
          <a:xfrm>
            <a:off x="6096000" y="4800600"/>
            <a:ext cx="1981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/>
              <a:t>Monitor </a:t>
            </a:r>
            <a:r>
              <a:rPr lang="en-US" dirty="0" err="1" smtClean="0"/>
              <a:t>paparan</a:t>
            </a:r>
            <a:r>
              <a:rPr lang="en-US" dirty="0" smtClean="0"/>
              <a:t> panel rata</a:t>
            </a:r>
            <a:endParaRPr lang="en-US" dirty="0"/>
          </a:p>
        </p:txBody>
      </p:sp>
      <p:sp>
        <p:nvSpPr>
          <p:cNvPr id="67" name="Rounded Rectangle 66"/>
          <p:cNvSpPr/>
          <p:nvPr/>
        </p:nvSpPr>
        <p:spPr>
          <a:xfrm>
            <a:off x="2590800" y="1143000"/>
            <a:ext cx="2362200" cy="6096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Monitor</a:t>
            </a:r>
            <a:endParaRPr lang="en-US" sz="2400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228600" y="304800"/>
            <a:ext cx="1600200" cy="685800"/>
            <a:chOff x="228600" y="304800"/>
            <a:chExt cx="1905000" cy="762000"/>
          </a:xfrm>
        </p:grpSpPr>
        <p:pic>
          <p:nvPicPr>
            <p:cNvPr id="53" name="Picture 4" descr="D:\Year 4\Plates\1.jpg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28600" y="304800"/>
              <a:ext cx="1905000" cy="762000"/>
            </a:xfrm>
            <a:prstGeom prst="rect">
              <a:avLst/>
            </a:prstGeom>
            <a:noFill/>
          </p:spPr>
        </p:pic>
        <p:sp>
          <p:nvSpPr>
            <p:cNvPr id="54" name="Rectangle 53"/>
            <p:cNvSpPr/>
            <p:nvPr/>
          </p:nvSpPr>
          <p:spPr>
            <a:xfrm>
              <a:off x="410029" y="381000"/>
              <a:ext cx="1599569" cy="581356"/>
            </a:xfrm>
            <a:prstGeom prst="rect">
              <a:avLst/>
            </a:prstGeom>
            <a:noFill/>
            <a:effectLst>
              <a:outerShdw blurRad="50800" dist="50800" dir="5400000" algn="ctr" rotWithShape="0">
                <a:schemeClr val="accent4">
                  <a:lumMod val="60000"/>
                  <a:lumOff val="4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cap="all" dirty="0" err="1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Topik</a:t>
              </a:r>
              <a:r>
                <a:rPr lang="en-US" sz="28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+mn-lt"/>
                </a:rPr>
                <a:t> 2</a:t>
              </a:r>
              <a:endPara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381000" y="1219200"/>
            <a:ext cx="1295400" cy="4261107"/>
            <a:chOff x="228600" y="1225293"/>
            <a:chExt cx="1371600" cy="4261107"/>
          </a:xfrm>
        </p:grpSpPr>
        <p:pic>
          <p:nvPicPr>
            <p:cNvPr id="56" name="Picture 55" descr="button1.png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28600" y="122529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57" name="Picture 56" descr="button1.png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28600" y="18348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58" name="Picture 57" descr="button1.png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28600" y="24444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59" name="Picture 58" descr="button1.png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28600" y="30540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60" name="Picture 59" descr="button1.png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28600" y="36636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61" name="Picture 60" descr="button1.png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28600" y="487115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62" name="Rectangle 61">
              <a:hlinkClick r:id="rId11" action="ppaction://hlinksldjump" highlightClick="1">
                <a:snd r:embed="rId12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309282" y="1295400"/>
              <a:ext cx="1210235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Menu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63" name="Rectangle 62">
              <a:hlinkClick r:id="rId13" action="ppaction://hlinksldjump" highlightClick="1">
                <a:snd r:embed="rId12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1905000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1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64" name="Rectangle 63">
              <a:hlinkClick r:id="rId14" action="ppaction://hlinksldjump" highlightClick="1">
                <a:snd r:embed="rId12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2514598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2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68" name="Rectangle 67">
              <a:hlinkClick r:id="rId15" action="ppaction://hlinksldjump" highlightClick="1">
                <a:snd r:embed="rId12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133736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3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69" name="Rectangle 68">
              <a:hlinkClick r:id="rId16" action="ppaction://hlinksldjump" highlightClick="1">
                <a:snd r:embed="rId12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743335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4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70" name="Rectangle 69">
              <a:hlinkClick r:id="rId17" action="ppaction://hlinksldjump" highlightClick="1">
                <a:snd r:embed="rId12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950801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Latihan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pic>
          <p:nvPicPr>
            <p:cNvPr id="71" name="Picture 70" descr="button1.png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28600" y="42732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72" name="Rectangle 71">
              <a:hlinkClick r:id="rId18" action="ppaction://hlinksldjump" highlightClick="1">
                <a:snd r:embed="rId12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353264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Info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</p:grpSp>
      <p:sp>
        <p:nvSpPr>
          <p:cNvPr id="38" name="Rectangle 37"/>
          <p:cNvSpPr/>
          <p:nvPr/>
        </p:nvSpPr>
        <p:spPr>
          <a:xfrm>
            <a:off x="4114800" y="3429000"/>
            <a:ext cx="2438400" cy="1143000"/>
          </a:xfrm>
          <a:prstGeom prst="rect">
            <a:avLst/>
          </a:prstGeom>
          <a:solidFill>
            <a:schemeClr val="tx1">
              <a:alpha val="74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Anda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Pasti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39" name="Rectangle 38">
            <a:hlinkClick r:id="" action="ppaction://hlinkshowjump?jump=endshow" highlightClick="1">
              <a:snd r:embed="rId12" name="winSpaceOpen.wav"/>
            </a:hlinkClick>
          </p:cNvPr>
          <p:cNvSpPr/>
          <p:nvPr/>
        </p:nvSpPr>
        <p:spPr>
          <a:xfrm>
            <a:off x="4572000" y="3962400"/>
            <a:ext cx="6096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410200" y="3962400"/>
            <a:ext cx="7620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Tidak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  <p:bldLst>
      <p:bldP spid="51" grpId="0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86800" y="76200"/>
            <a:ext cx="381000" cy="381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2" name="Rectangle 31"/>
          <p:cNvSpPr/>
          <p:nvPr/>
        </p:nvSpPr>
        <p:spPr>
          <a:xfrm>
            <a:off x="6617630" y="467380"/>
            <a:ext cx="1992970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000" b="1" dirty="0" err="1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Kandungan</a:t>
            </a:r>
            <a:endParaRPr lang="en-US" sz="3000" b="1" dirty="0">
              <a:ln w="17780" cmpd="sng">
                <a:solidFill>
                  <a:srgbClr val="FFFF00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2057400" y="1752600"/>
            <a:ext cx="36576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>
              <a:buFont typeface="Wingdings" pitchFamily="2" charset="2"/>
              <a:buChar char="Ø"/>
            </a:pPr>
            <a:r>
              <a:rPr lang="en-US" sz="2400" b="1" dirty="0" err="1" smtClean="0"/>
              <a:t>Maklumat</a:t>
            </a:r>
            <a:r>
              <a:rPr lang="en-US" sz="2400" b="1" dirty="0" smtClean="0"/>
              <a:t> yang </a:t>
            </a:r>
            <a:r>
              <a:rPr lang="en-US" sz="2400" b="1" dirty="0" err="1" smtClean="0"/>
              <a:t>dikeluarkan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dari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kertas</a:t>
            </a:r>
            <a:r>
              <a:rPr lang="en-US" sz="2400" b="1" dirty="0" smtClean="0"/>
              <a:t> – </a:t>
            </a:r>
            <a:r>
              <a:rPr lang="en-US" sz="2400" b="1" dirty="0" err="1" smtClean="0"/>
              <a:t>sama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ada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dari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pencetak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atau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pemplot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dipanggil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salinan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keras</a:t>
            </a:r>
            <a:r>
              <a:rPr lang="en-US" sz="2400" b="1" dirty="0" smtClean="0"/>
              <a:t>. </a:t>
            </a:r>
          </a:p>
          <a:p>
            <a:pPr marL="228600" indent="-228600">
              <a:buFont typeface="Wingdings" pitchFamily="2" charset="2"/>
              <a:buChar char="Ø"/>
            </a:pPr>
            <a:r>
              <a:rPr lang="en-US" sz="2400" b="1" dirty="0" smtClean="0"/>
              <a:t> </a:t>
            </a:r>
            <a:r>
              <a:rPr lang="en-US" sz="2400" b="1" dirty="0" err="1" smtClean="0"/>
              <a:t>Jenis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pencetak</a:t>
            </a:r>
            <a:r>
              <a:rPr lang="en-US" sz="2400" b="1" dirty="0" smtClean="0"/>
              <a:t> popular yang </a:t>
            </a:r>
            <a:r>
              <a:rPr lang="en-US" sz="2400" b="1" dirty="0" err="1" smtClean="0"/>
              <a:t>sering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digunakan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dengan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mikrokomputer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ialah</a:t>
            </a:r>
            <a:r>
              <a:rPr lang="en-US" sz="2400" b="1" dirty="0" smtClean="0"/>
              <a:t> </a:t>
            </a:r>
            <a:r>
              <a:rPr lang="nl-NL" sz="2400" b="1" dirty="0" smtClean="0"/>
              <a:t>pancut dakwat, laser dan terma.</a:t>
            </a:r>
          </a:p>
        </p:txBody>
      </p:sp>
      <p:pic>
        <p:nvPicPr>
          <p:cNvPr id="42" name="Picture 41" descr="7bf8b3e26ea42ed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3600" y="3124200"/>
            <a:ext cx="990600" cy="757101"/>
          </a:xfrm>
          <a:prstGeom prst="rect">
            <a:avLst/>
          </a:prstGeom>
        </p:spPr>
      </p:pic>
      <p:pic>
        <p:nvPicPr>
          <p:cNvPr id="43" name="Picture 42" descr="75dc7c4ba850cd3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45804" y="4419600"/>
            <a:ext cx="1264596" cy="914400"/>
          </a:xfrm>
          <a:prstGeom prst="rect">
            <a:avLst/>
          </a:prstGeom>
        </p:spPr>
      </p:pic>
      <p:pic>
        <p:nvPicPr>
          <p:cNvPr id="44" name="Picture 43" descr="aa118b2febf1649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78237" y="2819400"/>
            <a:ext cx="1379963" cy="1371600"/>
          </a:xfrm>
          <a:prstGeom prst="rect">
            <a:avLst/>
          </a:prstGeom>
        </p:spPr>
      </p:pic>
      <p:pic>
        <p:nvPicPr>
          <p:cNvPr id="46" name="Picture 45" descr="printerlaser.bmp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86600" y="4343400"/>
            <a:ext cx="1219200" cy="914400"/>
          </a:xfrm>
          <a:prstGeom prst="rect">
            <a:avLst/>
          </a:prstGeom>
        </p:spPr>
      </p:pic>
      <p:pic>
        <p:nvPicPr>
          <p:cNvPr id="47" name="Picture 46" descr="ag00051_.gif">
            <a:hlinkClick r:id="" action="ppaction://hlinkshowjump?jump=nextslide">
              <a:snd r:embed="rId7" name="blub.wav"/>
            </a:hlinkClick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962400" y="5943600"/>
            <a:ext cx="811696" cy="381000"/>
          </a:xfrm>
          <a:prstGeom prst="rect">
            <a:avLst/>
          </a:prstGeom>
        </p:spPr>
      </p:pic>
      <p:pic>
        <p:nvPicPr>
          <p:cNvPr id="48" name="Picture 47" descr="ag00111_.gif">
            <a:hlinkClick r:id="" action="ppaction://hlinkshowjump?jump=previousslide">
              <a:snd r:embed="rId7" name="blub.wav"/>
            </a:hlinkClick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971800" y="5943600"/>
            <a:ext cx="811697" cy="381000"/>
          </a:xfrm>
          <a:prstGeom prst="rect">
            <a:avLst/>
          </a:prstGeom>
        </p:spPr>
      </p:pic>
      <p:sp>
        <p:nvSpPr>
          <p:cNvPr id="70" name="Rounded Rectangle 69"/>
          <p:cNvSpPr/>
          <p:nvPr/>
        </p:nvSpPr>
        <p:spPr>
          <a:xfrm>
            <a:off x="5638800" y="1752600"/>
            <a:ext cx="2819400" cy="4648200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r>
              <a:rPr lang="en-US" dirty="0" smtClean="0"/>
              <a:t>Rajah4: </a:t>
            </a:r>
            <a:r>
              <a:rPr lang="en-US" dirty="0" err="1" smtClean="0"/>
              <a:t>Contoh-contoh</a:t>
            </a:r>
            <a:r>
              <a:rPr lang="en-US" dirty="0" smtClean="0"/>
              <a:t> </a:t>
            </a:r>
            <a:r>
              <a:rPr lang="en-US" dirty="0" err="1" smtClean="0"/>
              <a:t>perkakasan</a:t>
            </a:r>
            <a:r>
              <a:rPr lang="en-US" dirty="0" smtClean="0"/>
              <a:t> unit input </a:t>
            </a:r>
            <a:endParaRPr lang="en-US" dirty="0"/>
          </a:p>
        </p:txBody>
      </p:sp>
      <p:sp>
        <p:nvSpPr>
          <p:cNvPr id="71" name="Rounded Rectangle 70"/>
          <p:cNvSpPr/>
          <p:nvPr/>
        </p:nvSpPr>
        <p:spPr>
          <a:xfrm>
            <a:off x="2590800" y="1143000"/>
            <a:ext cx="2362200" cy="6096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Pencetak</a:t>
            </a:r>
            <a:endParaRPr lang="en-US" sz="2400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72" name="Picture 71" descr="roda daisy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472237" y="1828800"/>
            <a:ext cx="1223963" cy="761803"/>
          </a:xfrm>
          <a:prstGeom prst="rect">
            <a:avLst/>
          </a:prstGeom>
        </p:spPr>
      </p:pic>
      <p:sp>
        <p:nvSpPr>
          <p:cNvPr id="73" name="Rectangle 72"/>
          <p:cNvSpPr/>
          <p:nvPr/>
        </p:nvSpPr>
        <p:spPr>
          <a:xfrm>
            <a:off x="2133600" y="221159"/>
            <a:ext cx="2819400" cy="76944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Unit Output</a:t>
            </a:r>
            <a:endParaRPr lang="en-U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ernard MT Condensed" pitchFamily="18" charset="0"/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6488112" y="2667000"/>
            <a:ext cx="12080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/>
              <a:t>Roda</a:t>
            </a:r>
            <a:r>
              <a:rPr lang="en-US" dirty="0" smtClean="0"/>
              <a:t> Daisy</a:t>
            </a:r>
            <a:endParaRPr lang="en-US" dirty="0"/>
          </a:p>
        </p:txBody>
      </p:sp>
      <p:sp>
        <p:nvSpPr>
          <p:cNvPr id="75" name="Rectangle 74"/>
          <p:cNvSpPr/>
          <p:nvPr/>
        </p:nvSpPr>
        <p:spPr>
          <a:xfrm>
            <a:off x="7005523" y="3886200"/>
            <a:ext cx="7668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/>
              <a:t>Terma</a:t>
            </a:r>
            <a:endParaRPr lang="en-US" dirty="0"/>
          </a:p>
        </p:txBody>
      </p:sp>
      <p:sp>
        <p:nvSpPr>
          <p:cNvPr id="76" name="Rectangle 75"/>
          <p:cNvSpPr/>
          <p:nvPr/>
        </p:nvSpPr>
        <p:spPr>
          <a:xfrm>
            <a:off x="6713009" y="5193268"/>
            <a:ext cx="6783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Laser</a:t>
            </a:r>
            <a:endParaRPr lang="en-US" dirty="0"/>
          </a:p>
        </p:txBody>
      </p:sp>
      <p:sp>
        <p:nvSpPr>
          <p:cNvPr id="49" name="Rectangle 48"/>
          <p:cNvSpPr/>
          <p:nvPr/>
        </p:nvSpPr>
        <p:spPr>
          <a:xfrm>
            <a:off x="5977759" y="3733800"/>
            <a:ext cx="88024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/>
              <a:t>Pancut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dakwat</a:t>
            </a:r>
            <a:endParaRPr lang="en-US" dirty="0"/>
          </a:p>
        </p:txBody>
      </p:sp>
      <p:grpSp>
        <p:nvGrpSpPr>
          <p:cNvPr id="53" name="Group 52"/>
          <p:cNvGrpSpPr/>
          <p:nvPr/>
        </p:nvGrpSpPr>
        <p:grpSpPr>
          <a:xfrm>
            <a:off x="228600" y="304800"/>
            <a:ext cx="1600200" cy="685800"/>
            <a:chOff x="228600" y="304800"/>
            <a:chExt cx="1905000" cy="762000"/>
          </a:xfrm>
        </p:grpSpPr>
        <p:pic>
          <p:nvPicPr>
            <p:cNvPr id="54" name="Picture 4" descr="D:\Year 4\Plates\1.jpg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228600" y="304800"/>
              <a:ext cx="1905000" cy="762000"/>
            </a:xfrm>
            <a:prstGeom prst="rect">
              <a:avLst/>
            </a:prstGeom>
            <a:noFill/>
          </p:spPr>
        </p:pic>
        <p:sp>
          <p:nvSpPr>
            <p:cNvPr id="55" name="Rectangle 54"/>
            <p:cNvSpPr/>
            <p:nvPr/>
          </p:nvSpPr>
          <p:spPr>
            <a:xfrm>
              <a:off x="410029" y="381000"/>
              <a:ext cx="1599569" cy="581356"/>
            </a:xfrm>
            <a:prstGeom prst="rect">
              <a:avLst/>
            </a:prstGeom>
            <a:noFill/>
            <a:effectLst>
              <a:outerShdw blurRad="50800" dist="50800" dir="5400000" algn="ctr" rotWithShape="0">
                <a:schemeClr val="accent4">
                  <a:lumMod val="60000"/>
                  <a:lumOff val="4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cap="all" dirty="0" err="1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Topik</a:t>
              </a:r>
              <a:r>
                <a:rPr lang="en-US" sz="28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+mn-lt"/>
                </a:rPr>
                <a:t> 2</a:t>
              </a:r>
              <a:endPara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381000" y="1219200"/>
            <a:ext cx="1295400" cy="4261107"/>
            <a:chOff x="228600" y="1225293"/>
            <a:chExt cx="1371600" cy="4261107"/>
          </a:xfrm>
        </p:grpSpPr>
        <p:pic>
          <p:nvPicPr>
            <p:cNvPr id="57" name="Picture 56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122529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58" name="Picture 57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18348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59" name="Picture 58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24444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60" name="Picture 59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30540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61" name="Picture 60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36636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62" name="Picture 61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487115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63" name="Rectangle 62">
              <a:hlinkClick r:id="rId13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309282" y="1295400"/>
              <a:ext cx="1210235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Menu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64" name="Rectangle 63">
              <a:hlinkClick r:id="rId15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1905000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1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77" name="Rectangle 76">
              <a:hlinkClick r:id="rId16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2514598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2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78" name="Rectangle 77">
              <a:hlinkClick r:id="rId17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133736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3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79" name="Rectangle 78">
              <a:hlinkClick r:id="rId18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743335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4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80" name="Rectangle 79">
              <a:hlinkClick r:id="rId19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950801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Latihan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pic>
          <p:nvPicPr>
            <p:cNvPr id="81" name="Picture 80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42732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2" name="Rectangle 81">
              <a:hlinkClick r:id="rId20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353264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Info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</p:grpSp>
      <p:sp>
        <p:nvSpPr>
          <p:cNvPr id="39" name="Rectangle 38"/>
          <p:cNvSpPr/>
          <p:nvPr/>
        </p:nvSpPr>
        <p:spPr>
          <a:xfrm>
            <a:off x="4114800" y="3429000"/>
            <a:ext cx="2438400" cy="1143000"/>
          </a:xfrm>
          <a:prstGeom prst="rect">
            <a:avLst/>
          </a:prstGeom>
          <a:solidFill>
            <a:schemeClr val="tx1">
              <a:alpha val="74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Anda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Pasti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41" name="Rectangle 40">
            <a:hlinkClick r:id="" action="ppaction://hlinkshowjump?jump=endshow" highlightClick="1">
              <a:snd r:embed="rId14" name="winSpaceOpen.wav"/>
            </a:hlinkClick>
          </p:cNvPr>
          <p:cNvSpPr/>
          <p:nvPr/>
        </p:nvSpPr>
        <p:spPr>
          <a:xfrm>
            <a:off x="4572000" y="3962400"/>
            <a:ext cx="6096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5410200" y="3962400"/>
            <a:ext cx="7620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Tidak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73" grpId="0"/>
      <p:bldP spid="39" grpId="0" animBg="1"/>
      <p:bldP spid="39" grpId="1" animBg="1"/>
      <p:bldP spid="41" grpId="0" animBg="1"/>
      <p:bldP spid="41" grpId="1" animBg="1"/>
      <p:bldP spid="45" grpId="0" animBg="1"/>
      <p:bldP spid="45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2209800" y="1524000"/>
            <a:ext cx="67056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400" b="1" dirty="0" smtClean="0"/>
              <a:t> Unit </a:t>
            </a:r>
            <a:r>
              <a:rPr lang="en-US" sz="2400" b="1" dirty="0" err="1" smtClean="0"/>
              <a:t>ini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mengawal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keseluruhan</a:t>
            </a:r>
            <a:r>
              <a:rPr lang="en-US" sz="2400" b="1" dirty="0" smtClean="0"/>
              <a:t> </a:t>
            </a:r>
          </a:p>
          <a:p>
            <a:pPr marL="292100" indent="-292100"/>
            <a:r>
              <a:rPr lang="en-US" sz="2400" b="1" dirty="0" smtClean="0"/>
              <a:t>	</a:t>
            </a:r>
            <a:r>
              <a:rPr lang="en-US" sz="2400" b="1" dirty="0" err="1" smtClean="0"/>
              <a:t>operasi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komputer</a:t>
            </a:r>
            <a:r>
              <a:rPr lang="en-US" sz="2400" b="1" dirty="0" smtClean="0"/>
              <a:t>. </a:t>
            </a:r>
            <a:r>
              <a:rPr lang="en-US" sz="2400" b="1" dirty="0" err="1" smtClean="0"/>
              <a:t>Ia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juga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menerima</a:t>
            </a:r>
            <a:r>
              <a:rPr lang="en-US" sz="2400" b="1" dirty="0" smtClean="0"/>
              <a:t> input data </a:t>
            </a:r>
            <a:r>
              <a:rPr lang="en-US" sz="2400" b="1" dirty="0" err="1" smtClean="0"/>
              <a:t>arahan</a:t>
            </a:r>
            <a:r>
              <a:rPr lang="en-US" sz="2400" b="1" dirty="0" smtClean="0"/>
              <a:t> yang </a:t>
            </a:r>
            <a:r>
              <a:rPr lang="en-US" sz="2400" b="1" dirty="0" err="1" smtClean="0"/>
              <a:t>dimasukkan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oleh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pengguna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serta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memproses</a:t>
            </a:r>
            <a:r>
              <a:rPr lang="en-US" sz="2400" b="1" dirty="0" smtClean="0"/>
              <a:t> data. </a:t>
            </a:r>
          </a:p>
          <a:p>
            <a:pPr marL="292100" indent="-292100"/>
            <a:endParaRPr lang="en-US" sz="2400" b="1" dirty="0" smtClean="0"/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 smtClean="0"/>
              <a:t>Unit </a:t>
            </a:r>
            <a:r>
              <a:rPr lang="en-US" sz="2400" b="1" dirty="0" err="1" smtClean="0"/>
              <a:t>Pemprosesan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Pusat</a:t>
            </a:r>
            <a:r>
              <a:rPr lang="en-US" sz="2400" b="1" dirty="0" smtClean="0"/>
              <a:t> [CPU] </a:t>
            </a:r>
            <a:r>
              <a:rPr lang="en-US" sz="2400" b="1" dirty="0" err="1" smtClean="0"/>
              <a:t>terbahagi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kepada</a:t>
            </a:r>
            <a:r>
              <a:rPr lang="en-US" sz="2400" b="1" dirty="0" smtClean="0"/>
              <a:t> 2 </a:t>
            </a:r>
            <a:r>
              <a:rPr lang="en-US" sz="2400" b="1" dirty="0" err="1" smtClean="0"/>
              <a:t>bahagian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utama</a:t>
            </a:r>
            <a:r>
              <a:rPr lang="en-US" sz="2400" b="1" dirty="0" smtClean="0"/>
              <a:t> :</a:t>
            </a:r>
            <a:br>
              <a:rPr lang="en-US" sz="2400" b="1" dirty="0" smtClean="0"/>
            </a:br>
            <a:r>
              <a:rPr lang="en-US" sz="2400" b="1" dirty="0" smtClean="0"/>
              <a:t>a. Unit </a:t>
            </a:r>
            <a:r>
              <a:rPr lang="en-US" sz="2400" b="1" dirty="0" err="1" smtClean="0"/>
              <a:t>Kawalan</a:t>
            </a:r>
            <a:r>
              <a:rPr lang="en-US" sz="2400" b="1" dirty="0" smtClean="0"/>
              <a:t/>
            </a:r>
            <a:br>
              <a:rPr lang="en-US" sz="2400" b="1" dirty="0" smtClean="0"/>
            </a:br>
            <a:r>
              <a:rPr lang="en-US" sz="2400" b="1" dirty="0" smtClean="0"/>
              <a:t>b. Unit </a:t>
            </a:r>
            <a:r>
              <a:rPr lang="en-US" sz="2400" b="1" dirty="0" err="1" smtClean="0"/>
              <a:t>Arithmetik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logik</a:t>
            </a:r>
            <a:r>
              <a:rPr lang="en-US" sz="2400" b="1" dirty="0" smtClean="0"/>
              <a:t>[ALU]</a:t>
            </a:r>
            <a:endParaRPr lang="en-US" sz="2400" b="1" dirty="0"/>
          </a:p>
        </p:txBody>
      </p:sp>
      <p:pic>
        <p:nvPicPr>
          <p:cNvPr id="26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86800" y="76200"/>
            <a:ext cx="381000" cy="381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9" name="Rectangle 38"/>
          <p:cNvSpPr/>
          <p:nvPr/>
        </p:nvSpPr>
        <p:spPr>
          <a:xfrm>
            <a:off x="4114800" y="3429000"/>
            <a:ext cx="2438400" cy="1143000"/>
          </a:xfrm>
          <a:prstGeom prst="rect">
            <a:avLst/>
          </a:prstGeom>
          <a:solidFill>
            <a:schemeClr val="tx1">
              <a:alpha val="74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Anda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Pasti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40" name="Rectangle 39">
            <a:hlinkClick r:id="" action="ppaction://hlinkshowjump?jump=endshow" highlightClick="1">
              <a:snd r:embed="rId3" name="winSpaceOpen.wav"/>
            </a:hlinkClick>
          </p:cNvPr>
          <p:cNvSpPr/>
          <p:nvPr/>
        </p:nvSpPr>
        <p:spPr>
          <a:xfrm>
            <a:off x="4572000" y="3962400"/>
            <a:ext cx="6096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5486400" y="3962400"/>
            <a:ext cx="7620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Tidak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617630" y="467380"/>
            <a:ext cx="1992970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000" b="1" dirty="0" err="1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Kandungan</a:t>
            </a:r>
            <a:endParaRPr lang="en-US" sz="3000" b="1" dirty="0">
              <a:ln w="17780" cmpd="sng">
                <a:solidFill>
                  <a:srgbClr val="FFFF00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35" name="Picture 34" descr="ag00051_.gif">
            <a:hlinkClick r:id="" action="ppaction://hlinkshowjump?jump=nextslide">
              <a:snd r:embed="rId4" name="blub.wav"/>
            </a:hlinkClick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62400" y="5943600"/>
            <a:ext cx="811696" cy="381000"/>
          </a:xfrm>
          <a:prstGeom prst="rect">
            <a:avLst/>
          </a:prstGeom>
        </p:spPr>
      </p:pic>
      <p:pic>
        <p:nvPicPr>
          <p:cNvPr id="36" name="Picture 35" descr="ag00111_.gif">
            <a:hlinkClick r:id="" action="ppaction://hlinkshowjump?jump=previousslide">
              <a:snd r:embed="rId4" name="blub.wav"/>
            </a:hlinkClick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971800" y="5943600"/>
            <a:ext cx="811697" cy="381000"/>
          </a:xfrm>
          <a:prstGeom prst="rect">
            <a:avLst/>
          </a:prstGeom>
        </p:spPr>
      </p:pic>
      <p:sp>
        <p:nvSpPr>
          <p:cNvPr id="67" name="Rectangle 66"/>
          <p:cNvSpPr/>
          <p:nvPr/>
        </p:nvSpPr>
        <p:spPr>
          <a:xfrm>
            <a:off x="2133600" y="221159"/>
            <a:ext cx="3581400" cy="76944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Unit </a:t>
            </a:r>
            <a:r>
              <a:rPr lang="en-U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Pemproses</a:t>
            </a:r>
            <a:endParaRPr lang="en-U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ernard MT Condensed" pitchFamily="18" charset="0"/>
            </a:endParaRPr>
          </a:p>
        </p:txBody>
      </p:sp>
      <p:grpSp>
        <p:nvGrpSpPr>
          <p:cNvPr id="55" name="Group 54"/>
          <p:cNvGrpSpPr/>
          <p:nvPr/>
        </p:nvGrpSpPr>
        <p:grpSpPr>
          <a:xfrm>
            <a:off x="228600" y="304800"/>
            <a:ext cx="1600200" cy="685800"/>
            <a:chOff x="228600" y="304800"/>
            <a:chExt cx="1905000" cy="762000"/>
          </a:xfrm>
        </p:grpSpPr>
        <p:pic>
          <p:nvPicPr>
            <p:cNvPr id="56" name="Picture 4" descr="D:\Year 4\Plates\1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28600" y="304800"/>
              <a:ext cx="1905000" cy="762000"/>
            </a:xfrm>
            <a:prstGeom prst="rect">
              <a:avLst/>
            </a:prstGeom>
            <a:noFill/>
          </p:spPr>
        </p:pic>
        <p:sp>
          <p:nvSpPr>
            <p:cNvPr id="57" name="Rectangle 56"/>
            <p:cNvSpPr/>
            <p:nvPr/>
          </p:nvSpPr>
          <p:spPr>
            <a:xfrm>
              <a:off x="410029" y="381000"/>
              <a:ext cx="1599569" cy="581356"/>
            </a:xfrm>
            <a:prstGeom prst="rect">
              <a:avLst/>
            </a:prstGeom>
            <a:noFill/>
            <a:effectLst>
              <a:outerShdw blurRad="50800" dist="50800" dir="5400000" algn="ctr" rotWithShape="0">
                <a:schemeClr val="accent4">
                  <a:lumMod val="60000"/>
                  <a:lumOff val="4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cap="all" dirty="0" err="1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Topik</a:t>
              </a:r>
              <a:r>
                <a:rPr lang="en-US" sz="28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+mn-lt"/>
                </a:rPr>
                <a:t> 3</a:t>
              </a:r>
              <a:endPara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381000" y="1219200"/>
            <a:ext cx="1295400" cy="4261107"/>
            <a:chOff x="228600" y="1225293"/>
            <a:chExt cx="1371600" cy="4261107"/>
          </a:xfrm>
        </p:grpSpPr>
        <p:pic>
          <p:nvPicPr>
            <p:cNvPr id="59" name="Picture 58" descr="button1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600" y="122529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60" name="Picture 59" descr="button1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600" y="18348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61" name="Picture 60" descr="button1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600" y="24444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62" name="Picture 61" descr="button1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600" y="30540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63" name="Picture 62" descr="button1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600" y="36636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64" name="Picture 63" descr="button1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600" y="487115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65" name="Rectangle 64">
              <a:hlinkClick r:id="rId9" action="ppaction://hlinksldjump" highlightClick="1">
                <a:snd r:embed="rId3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309282" y="1295400"/>
              <a:ext cx="1210235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Menu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66" name="Rectangle 65">
              <a:hlinkClick r:id="rId10" action="ppaction://hlinksldjump" highlightClick="1">
                <a:snd r:embed="rId3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1905000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1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68" name="Rectangle 67">
              <a:hlinkClick r:id="rId11" action="ppaction://hlinksldjump" highlightClick="1">
                <a:snd r:embed="rId3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2514598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2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69" name="Rectangle 68">
              <a:hlinkClick r:id="rId12" action="ppaction://hlinksldjump" highlightClick="1">
                <a:snd r:embed="rId3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133736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3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70" name="Rectangle 69">
              <a:hlinkClick r:id="rId13" action="ppaction://hlinksldjump" highlightClick="1">
                <a:snd r:embed="rId3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743335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4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71" name="Rectangle 70">
              <a:hlinkClick r:id="rId14" action="ppaction://hlinksldjump" highlightClick="1">
                <a:snd r:embed="rId3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950801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Latihan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pic>
          <p:nvPicPr>
            <p:cNvPr id="72" name="Picture 71" descr="button1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600" y="42732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73" name="Rectangle 72">
              <a:hlinkClick r:id="rId15" action="ppaction://hlinksldjump" highlightClick="1">
                <a:snd r:embed="rId3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353264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Info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</p:grpSp>
      <p:sp>
        <p:nvSpPr>
          <p:cNvPr id="29" name="Action Button: Sound 28">
            <a:hlinkClick r:id="" action="ppaction://noaction" highlightClick="1">
              <a:snd r:embed="rId16" name="pemproses.wav"/>
            </a:hlinkClick>
          </p:cNvPr>
          <p:cNvSpPr/>
          <p:nvPr/>
        </p:nvSpPr>
        <p:spPr>
          <a:xfrm>
            <a:off x="8001000" y="6096000"/>
            <a:ext cx="381000" cy="381000"/>
          </a:xfrm>
          <a:prstGeom prst="actionButtonSou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  <p:bldLst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6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5867400" y="1828800"/>
            <a:ext cx="2590800" cy="48768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r>
              <a:rPr lang="en-US" dirty="0" smtClean="0"/>
              <a:t>Rajah 6: </a:t>
            </a:r>
            <a:r>
              <a:rPr lang="en-US" dirty="0" err="1" smtClean="0"/>
              <a:t>Contoh-contoh</a:t>
            </a:r>
            <a:r>
              <a:rPr lang="en-US" dirty="0" smtClean="0"/>
              <a:t> </a:t>
            </a:r>
            <a:r>
              <a:rPr lang="en-US" dirty="0" err="1" smtClean="0"/>
              <a:t>pemproses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617630" y="467380"/>
            <a:ext cx="1992970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000" b="1" dirty="0" err="1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Kandungan</a:t>
            </a:r>
            <a:endParaRPr lang="en-US" sz="3000" b="1" dirty="0">
              <a:ln w="17780" cmpd="sng">
                <a:solidFill>
                  <a:srgbClr val="FFFF00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9" name="Picture 8" descr="AMD Opteron 6 core - 904 milion transistor - 45nm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43600" y="4038600"/>
            <a:ext cx="1047539" cy="762000"/>
          </a:xfrm>
          <a:prstGeom prst="rect">
            <a:avLst/>
          </a:prstGeom>
        </p:spPr>
      </p:pic>
      <p:pic>
        <p:nvPicPr>
          <p:cNvPr id="10" name="Picture 9" descr="Atom Processor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86600" y="4038600"/>
            <a:ext cx="1110867" cy="737616"/>
          </a:xfrm>
          <a:prstGeom prst="rect">
            <a:avLst/>
          </a:prstGeom>
        </p:spPr>
      </p:pic>
      <p:pic>
        <p:nvPicPr>
          <p:cNvPr id="13" name="Picture 2" descr="http://upload.wikimedia.org/wikipedia/ms/d/d6/180px-CPU_with_pins.jpg">
            <a:hlinkClick r:id="rId4" tooltip="Cip CPU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37401" y="2971800"/>
            <a:ext cx="1015999" cy="762000"/>
          </a:xfrm>
          <a:prstGeom prst="rect">
            <a:avLst/>
          </a:prstGeom>
          <a:noFill/>
        </p:spPr>
      </p:pic>
      <p:pic>
        <p:nvPicPr>
          <p:cNvPr id="28" name="Picture 27" descr="ag00051_.gif">
            <a:hlinkClick r:id="" action="ppaction://hlinkshowjump?jump=nextslide">
              <a:snd r:embed="rId6" name="blub.wav"/>
            </a:hlinkClick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62400" y="5943600"/>
            <a:ext cx="811696" cy="381000"/>
          </a:xfrm>
          <a:prstGeom prst="rect">
            <a:avLst/>
          </a:prstGeom>
        </p:spPr>
      </p:pic>
      <p:pic>
        <p:nvPicPr>
          <p:cNvPr id="29" name="Picture 28" descr="ag00111_.gif">
            <a:hlinkClick r:id="" action="ppaction://hlinkshowjump?jump=previousslide">
              <a:snd r:embed="rId6" name="blub.wav"/>
            </a:hlinkClick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971800" y="5943600"/>
            <a:ext cx="811697" cy="381000"/>
          </a:xfrm>
          <a:prstGeom prst="rect">
            <a:avLst/>
          </a:prstGeom>
        </p:spPr>
      </p:pic>
      <p:pic>
        <p:nvPicPr>
          <p:cNvPr id="30" name="Picture 29" descr="5k86chip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943600" y="2971800"/>
            <a:ext cx="1140342" cy="838200"/>
          </a:xfrm>
          <a:prstGeom prst="rect">
            <a:avLst/>
          </a:prstGeom>
        </p:spPr>
      </p:pic>
      <p:sp>
        <p:nvSpPr>
          <p:cNvPr id="31" name="Rectangle 30"/>
          <p:cNvSpPr/>
          <p:nvPr/>
        </p:nvSpPr>
        <p:spPr>
          <a:xfrm>
            <a:off x="2209800" y="1524000"/>
            <a:ext cx="3657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2100" indent="-292100">
              <a:buFont typeface="Wingdings" pitchFamily="2" charset="2"/>
              <a:buChar char="Ø"/>
            </a:pPr>
            <a:r>
              <a:rPr lang="en-US" sz="2400" dirty="0" smtClean="0"/>
              <a:t> </a:t>
            </a:r>
            <a:r>
              <a:rPr lang="en-US" sz="2400" dirty="0" err="1" smtClean="0"/>
              <a:t>Contoh</a:t>
            </a:r>
            <a:r>
              <a:rPr lang="en-US" sz="2400" dirty="0" smtClean="0"/>
              <a:t> unit CPU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</a:t>
            </a:r>
            <a:r>
              <a:rPr lang="en-US" sz="2400" dirty="0" err="1" smtClean="0"/>
              <a:t>seperti</a:t>
            </a:r>
            <a:r>
              <a:rPr lang="en-US" sz="2400" dirty="0" smtClean="0"/>
              <a:t> Pentium Core2 duo, Quad Core, AMD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sebagainya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sp>
        <p:nvSpPr>
          <p:cNvPr id="32" name="Rectangle 31"/>
          <p:cNvSpPr/>
          <p:nvPr/>
        </p:nvSpPr>
        <p:spPr>
          <a:xfrm>
            <a:off x="2133600" y="221159"/>
            <a:ext cx="3581400" cy="76944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Unit </a:t>
            </a:r>
            <a:r>
              <a:rPr lang="en-U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Pemproses</a:t>
            </a:r>
            <a:endParaRPr lang="en-U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ernard MT Condensed" pitchFamily="18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7010400" y="4800600"/>
            <a:ext cx="1600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/>
              <a:t>Saiz</a:t>
            </a:r>
            <a:r>
              <a:rPr lang="en-US" dirty="0" smtClean="0"/>
              <a:t> CPU </a:t>
            </a:r>
            <a:r>
              <a:rPr lang="en-US" dirty="0" err="1" smtClean="0"/>
              <a:t>sebesar</a:t>
            </a:r>
            <a:r>
              <a:rPr lang="en-US" dirty="0" smtClean="0"/>
              <a:t> </a:t>
            </a:r>
            <a:r>
              <a:rPr lang="en-US" dirty="0" err="1" smtClean="0"/>
              <a:t>beras</a:t>
            </a:r>
            <a:endParaRPr lang="en-US" dirty="0"/>
          </a:p>
        </p:txBody>
      </p:sp>
      <p:pic>
        <p:nvPicPr>
          <p:cNvPr id="34" name="Picture 33" descr="intel-penryn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400800" y="1981200"/>
            <a:ext cx="1036877" cy="946150"/>
          </a:xfrm>
          <a:prstGeom prst="rect">
            <a:avLst/>
          </a:prstGeom>
        </p:spPr>
      </p:pic>
      <p:grpSp>
        <p:nvGrpSpPr>
          <p:cNvPr id="36" name="Group 35"/>
          <p:cNvGrpSpPr/>
          <p:nvPr/>
        </p:nvGrpSpPr>
        <p:grpSpPr>
          <a:xfrm>
            <a:off x="228600" y="304800"/>
            <a:ext cx="1600200" cy="685800"/>
            <a:chOff x="228600" y="304800"/>
            <a:chExt cx="1905000" cy="762000"/>
          </a:xfrm>
        </p:grpSpPr>
        <p:pic>
          <p:nvPicPr>
            <p:cNvPr id="37" name="Picture 4" descr="D:\Year 4\Plates\1.jpg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228600" y="304800"/>
              <a:ext cx="1905000" cy="762000"/>
            </a:xfrm>
            <a:prstGeom prst="rect">
              <a:avLst/>
            </a:prstGeom>
            <a:noFill/>
          </p:spPr>
        </p:pic>
        <p:sp>
          <p:nvSpPr>
            <p:cNvPr id="38" name="Rectangle 37"/>
            <p:cNvSpPr/>
            <p:nvPr/>
          </p:nvSpPr>
          <p:spPr>
            <a:xfrm>
              <a:off x="410029" y="381000"/>
              <a:ext cx="1599569" cy="581356"/>
            </a:xfrm>
            <a:prstGeom prst="rect">
              <a:avLst/>
            </a:prstGeom>
            <a:noFill/>
            <a:effectLst>
              <a:outerShdw blurRad="50800" dist="50800" dir="5400000" algn="ctr" rotWithShape="0">
                <a:schemeClr val="accent4">
                  <a:lumMod val="60000"/>
                  <a:lumOff val="4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cap="all" dirty="0" err="1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Topik</a:t>
              </a:r>
              <a:r>
                <a:rPr lang="en-US" sz="28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+mn-lt"/>
                </a:rPr>
                <a:t> 3</a:t>
              </a:r>
              <a:endPara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381000" y="1219200"/>
            <a:ext cx="1295400" cy="4261107"/>
            <a:chOff x="228600" y="1225293"/>
            <a:chExt cx="1371600" cy="4261107"/>
          </a:xfrm>
        </p:grpSpPr>
        <p:pic>
          <p:nvPicPr>
            <p:cNvPr id="40" name="Picture 39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122529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1" name="Picture 40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18348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2" name="Picture 41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24444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3" name="Picture 42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30540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4" name="Picture 43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36636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5" name="Picture 44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487115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46" name="Rectangle 45">
              <a:hlinkClick r:id="rId13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309282" y="1295400"/>
              <a:ext cx="1210235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Menu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47" name="Rectangle 46">
              <a:hlinkClick r:id="rId15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1905000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1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48" name="Rectangle 47">
              <a:hlinkClick r:id="rId16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2514598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2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49" name="Rectangle 48">
              <a:hlinkClick r:id="rId17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133736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3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50" name="Rectangle 49">
              <a:hlinkClick r:id="rId18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743335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4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51" name="Rectangle 50">
              <a:hlinkClick r:id="rId19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950801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Latihan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pic>
          <p:nvPicPr>
            <p:cNvPr id="52" name="Picture 51" descr="button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8600" y="42732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53" name="Rectangle 52">
              <a:hlinkClick r:id="rId20" action="ppaction://hlinksldjump" highlightClick="1">
                <a:snd r:embed="rId14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353264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Info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4114800" y="3429000"/>
            <a:ext cx="2438400" cy="1143000"/>
          </a:xfrm>
          <a:prstGeom prst="rect">
            <a:avLst/>
          </a:prstGeom>
          <a:solidFill>
            <a:schemeClr val="tx1">
              <a:alpha val="74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Anda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Pasti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54" name="Rectangle 53">
            <a:hlinkClick r:id="" action="ppaction://hlinkshowjump?jump=endshow" highlightClick="1">
              <a:snd r:embed="rId14" name="winSpaceOpen.wav"/>
            </a:hlinkClick>
          </p:cNvPr>
          <p:cNvSpPr/>
          <p:nvPr/>
        </p:nvSpPr>
        <p:spPr>
          <a:xfrm>
            <a:off x="4572000" y="3962400"/>
            <a:ext cx="6096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5410200" y="3962400"/>
            <a:ext cx="7620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Tidak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6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8686800" y="76200"/>
            <a:ext cx="381000" cy="381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</p:childTnLst>
        </p:cTn>
      </p:par>
    </p:tnLst>
    <p:bldLst>
      <p:bldP spid="32" grpId="0"/>
      <p:bldP spid="35" grpId="0" animBg="1"/>
      <p:bldP spid="35" grpId="1" animBg="1"/>
      <p:bldP spid="54" grpId="0" animBg="1"/>
      <p:bldP spid="54" grpId="1" animBg="1"/>
      <p:bldP spid="55" grpId="0" animBg="1"/>
      <p:bldP spid="55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617630" y="467380"/>
            <a:ext cx="1992970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000" b="1" dirty="0" err="1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Kandungan</a:t>
            </a:r>
            <a:endParaRPr lang="en-US" sz="3000" b="1" dirty="0">
              <a:ln w="17780" cmpd="sng">
                <a:solidFill>
                  <a:srgbClr val="FFFF00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8" name="Picture 27" descr="ag00051_.gif">
            <a:hlinkClick r:id="" action="ppaction://hlinkshowjump?jump=nextslide">
              <a:snd r:embed="rId2" name="blub.wav"/>
            </a:hlinkClick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62400" y="5943600"/>
            <a:ext cx="811696" cy="381000"/>
          </a:xfrm>
          <a:prstGeom prst="rect">
            <a:avLst/>
          </a:prstGeom>
        </p:spPr>
      </p:pic>
      <p:pic>
        <p:nvPicPr>
          <p:cNvPr id="29" name="Picture 28" descr="ag00111_.gif">
            <a:hlinkClick r:id="" action="ppaction://hlinkshowjump?jump=previousslide">
              <a:snd r:embed="rId2" name="blub.wav"/>
            </a:hlinkClick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71800" y="5943600"/>
            <a:ext cx="811697" cy="381000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2133600" y="221159"/>
            <a:ext cx="3581400" cy="76944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Unit </a:t>
            </a:r>
            <a:r>
              <a:rPr lang="en-U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Pemproses</a:t>
            </a:r>
            <a:endParaRPr lang="en-U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ernard MT Condensed" pitchFamily="18" charset="0"/>
            </a:endParaRPr>
          </a:p>
        </p:txBody>
      </p:sp>
      <p:pic>
        <p:nvPicPr>
          <p:cNvPr id="33" name="Picture 32" descr="upuc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76600" y="2133600"/>
            <a:ext cx="4591050" cy="3499125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2209800" y="1447800"/>
            <a:ext cx="4267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2100" indent="-292100">
              <a:buFont typeface="Wingdings" pitchFamily="2" charset="2"/>
              <a:buChar char="Ø"/>
            </a:pPr>
            <a:r>
              <a:rPr lang="en-US" sz="2400" dirty="0" smtClean="0"/>
              <a:t> </a:t>
            </a:r>
            <a:r>
              <a:rPr lang="en-US" sz="2400" b="1" dirty="0" err="1" smtClean="0"/>
              <a:t>Kawalan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dalam</a:t>
            </a:r>
            <a:r>
              <a:rPr lang="en-US" sz="2400" b="1" dirty="0" smtClean="0"/>
              <a:t> unit CPU.</a:t>
            </a:r>
            <a:endParaRPr lang="en-US" sz="2400" b="1" dirty="0"/>
          </a:p>
        </p:txBody>
      </p:sp>
      <p:grpSp>
        <p:nvGrpSpPr>
          <p:cNvPr id="30" name="Group 29"/>
          <p:cNvGrpSpPr/>
          <p:nvPr/>
        </p:nvGrpSpPr>
        <p:grpSpPr>
          <a:xfrm>
            <a:off x="228600" y="304800"/>
            <a:ext cx="1600200" cy="685800"/>
            <a:chOff x="228600" y="304800"/>
            <a:chExt cx="1905000" cy="762000"/>
          </a:xfrm>
        </p:grpSpPr>
        <p:pic>
          <p:nvPicPr>
            <p:cNvPr id="31" name="Picture 4" descr="D:\Year 4\Plates\1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28600" y="304800"/>
              <a:ext cx="1905000" cy="762000"/>
            </a:xfrm>
            <a:prstGeom prst="rect">
              <a:avLst/>
            </a:prstGeom>
            <a:noFill/>
          </p:spPr>
        </p:pic>
        <p:sp>
          <p:nvSpPr>
            <p:cNvPr id="35" name="Rectangle 34"/>
            <p:cNvSpPr/>
            <p:nvPr/>
          </p:nvSpPr>
          <p:spPr>
            <a:xfrm>
              <a:off x="410029" y="381000"/>
              <a:ext cx="1599569" cy="581356"/>
            </a:xfrm>
            <a:prstGeom prst="rect">
              <a:avLst/>
            </a:prstGeom>
            <a:noFill/>
            <a:effectLst>
              <a:outerShdw blurRad="50800" dist="50800" dir="5400000" algn="ctr" rotWithShape="0">
                <a:schemeClr val="accent4">
                  <a:lumMod val="60000"/>
                  <a:lumOff val="4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cap="all" dirty="0" err="1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Topik</a:t>
              </a:r>
              <a:r>
                <a:rPr lang="en-US" sz="28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+mn-lt"/>
                </a:rPr>
                <a:t> 3</a:t>
              </a:r>
              <a:endPara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381000" y="1219200"/>
            <a:ext cx="1295400" cy="4261107"/>
            <a:chOff x="228600" y="1225293"/>
            <a:chExt cx="1371600" cy="4261107"/>
          </a:xfrm>
        </p:grpSpPr>
        <p:pic>
          <p:nvPicPr>
            <p:cNvPr id="37" name="Picture 36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122529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38" name="Picture 37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18348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39" name="Picture 38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24444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0" name="Picture 39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30540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1" name="Picture 40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36636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2" name="Picture 41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487115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43" name="Rectangle 42">
              <a:hlinkClick r:id="rId8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309282" y="1295400"/>
              <a:ext cx="1210235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Menu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44" name="Rectangle 43">
              <a:hlinkClick r:id="rId10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1905000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1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45" name="Rectangle 44">
              <a:hlinkClick r:id="rId11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2514598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2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46" name="Rectangle 45">
              <a:hlinkClick r:id="rId12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133736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3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47" name="Rectangle 46">
              <a:hlinkClick r:id="rId13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743335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4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48" name="Rectangle 47">
              <a:hlinkClick r:id="rId14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950801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Latihan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pic>
          <p:nvPicPr>
            <p:cNvPr id="49" name="Picture 48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42732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50" name="Rectangle 49">
              <a:hlinkClick r:id="rId15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353264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Info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</p:grpSp>
      <p:pic>
        <p:nvPicPr>
          <p:cNvPr id="26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8686800" y="76200"/>
            <a:ext cx="381000" cy="381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7" name="Rectangle 26"/>
          <p:cNvSpPr/>
          <p:nvPr/>
        </p:nvSpPr>
        <p:spPr>
          <a:xfrm>
            <a:off x="4114800" y="3429000"/>
            <a:ext cx="2438400" cy="1143000"/>
          </a:xfrm>
          <a:prstGeom prst="rect">
            <a:avLst/>
          </a:prstGeom>
          <a:solidFill>
            <a:schemeClr val="tx1">
              <a:alpha val="74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Anda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Pasti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51" name="Rectangle 50">
            <a:hlinkClick r:id="" action="ppaction://hlinkshowjump?jump=endshow" highlightClick="1">
              <a:snd r:embed="rId9" name="winSpaceOpen.wav"/>
            </a:hlinkClick>
          </p:cNvPr>
          <p:cNvSpPr/>
          <p:nvPr/>
        </p:nvSpPr>
        <p:spPr>
          <a:xfrm>
            <a:off x="4572000" y="3962400"/>
            <a:ext cx="6096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5410200" y="3962400"/>
            <a:ext cx="7620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Tidak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  <p:bldLst>
      <p:bldP spid="32" grpId="0"/>
      <p:bldP spid="27" grpId="0" animBg="1"/>
      <p:bldP spid="27" grpId="1" animBg="1"/>
      <p:bldP spid="51" grpId="0" animBg="1"/>
      <p:bldP spid="51" grpId="1" animBg="1"/>
      <p:bldP spid="52" grpId="0" animBg="1"/>
      <p:bldP spid="52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617630" y="467380"/>
            <a:ext cx="1992970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000" b="1" dirty="0" err="1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Kandungan</a:t>
            </a:r>
            <a:endParaRPr lang="en-US" sz="3000" b="1" dirty="0">
              <a:ln w="17780" cmpd="sng">
                <a:solidFill>
                  <a:srgbClr val="FFFF00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8" name="Picture 27" descr="ag00051_.gif">
            <a:hlinkClick r:id="" action="ppaction://hlinkshowjump?jump=nextslide">
              <a:snd r:embed="rId2" name="blub.wav"/>
            </a:hlinkClick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62400" y="5943600"/>
            <a:ext cx="811696" cy="381000"/>
          </a:xfrm>
          <a:prstGeom prst="rect">
            <a:avLst/>
          </a:prstGeom>
        </p:spPr>
      </p:pic>
      <p:pic>
        <p:nvPicPr>
          <p:cNvPr id="29" name="Picture 28" descr="ag00111_.gif">
            <a:hlinkClick r:id="" action="ppaction://hlinkshowjump?jump=previousslide">
              <a:snd r:embed="rId2" name="blub.wav"/>
            </a:hlinkClick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71800" y="5943600"/>
            <a:ext cx="811697" cy="381000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2133600" y="221159"/>
            <a:ext cx="3581400" cy="76944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Unit </a:t>
            </a:r>
            <a:r>
              <a:rPr lang="en-U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Pemproses</a:t>
            </a:r>
            <a:endParaRPr lang="en-U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ernard MT Condensed" pitchFamily="18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2209800" y="1447800"/>
            <a:ext cx="4267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2100" indent="-292100">
              <a:buFont typeface="Wingdings" pitchFamily="2" charset="2"/>
              <a:buChar char="Ø"/>
            </a:pPr>
            <a:r>
              <a:rPr lang="en-US" sz="2400" b="1" dirty="0" smtClean="0"/>
              <a:t>Unit </a:t>
            </a:r>
            <a:r>
              <a:rPr lang="en-US" sz="2400" b="1" dirty="0" smtClean="0"/>
              <a:t>CPU.</a:t>
            </a:r>
            <a:endParaRPr lang="en-US" sz="2400" b="1" dirty="0"/>
          </a:p>
        </p:txBody>
      </p:sp>
      <p:grpSp>
        <p:nvGrpSpPr>
          <p:cNvPr id="2" name="Group 29"/>
          <p:cNvGrpSpPr/>
          <p:nvPr/>
        </p:nvGrpSpPr>
        <p:grpSpPr>
          <a:xfrm>
            <a:off x="228600" y="304800"/>
            <a:ext cx="1600200" cy="685800"/>
            <a:chOff x="228600" y="304800"/>
            <a:chExt cx="1905000" cy="762000"/>
          </a:xfrm>
        </p:grpSpPr>
        <p:pic>
          <p:nvPicPr>
            <p:cNvPr id="31" name="Picture 4" descr="D:\Year 4\Plates\1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28600" y="304800"/>
              <a:ext cx="1905000" cy="762000"/>
            </a:xfrm>
            <a:prstGeom prst="rect">
              <a:avLst/>
            </a:prstGeom>
            <a:noFill/>
          </p:spPr>
        </p:pic>
        <p:sp>
          <p:nvSpPr>
            <p:cNvPr id="35" name="Rectangle 34"/>
            <p:cNvSpPr/>
            <p:nvPr/>
          </p:nvSpPr>
          <p:spPr>
            <a:xfrm>
              <a:off x="410029" y="381000"/>
              <a:ext cx="1599569" cy="581356"/>
            </a:xfrm>
            <a:prstGeom prst="rect">
              <a:avLst/>
            </a:prstGeom>
            <a:noFill/>
            <a:effectLst>
              <a:outerShdw blurRad="50800" dist="50800" dir="5400000" algn="ctr" rotWithShape="0">
                <a:schemeClr val="accent4">
                  <a:lumMod val="60000"/>
                  <a:lumOff val="4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cap="all" dirty="0" err="1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Topik</a:t>
              </a:r>
              <a:r>
                <a:rPr lang="en-US" sz="28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+mn-lt"/>
                </a:rPr>
                <a:t> 3</a:t>
              </a:r>
              <a:endPara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endParaRPr>
            </a:p>
          </p:txBody>
        </p:sp>
      </p:grpSp>
      <p:grpSp>
        <p:nvGrpSpPr>
          <p:cNvPr id="3" name="Group 35"/>
          <p:cNvGrpSpPr/>
          <p:nvPr/>
        </p:nvGrpSpPr>
        <p:grpSpPr>
          <a:xfrm>
            <a:off x="381000" y="1219200"/>
            <a:ext cx="1295400" cy="4261107"/>
            <a:chOff x="228600" y="1225293"/>
            <a:chExt cx="1371600" cy="4261107"/>
          </a:xfrm>
        </p:grpSpPr>
        <p:pic>
          <p:nvPicPr>
            <p:cNvPr id="37" name="Picture 36" descr="button1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28600" y="122529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38" name="Picture 37" descr="button1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28600" y="18348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39" name="Picture 38" descr="button1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28600" y="24444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0" name="Picture 39" descr="button1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28600" y="30540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1" name="Picture 40" descr="button1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28600" y="36636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2" name="Picture 41" descr="button1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28600" y="487115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43" name="Rectangle 42">
              <a:hlinkClick r:id="rId7" action="ppaction://hlinksldjump" highlightClick="1">
                <a:snd r:embed="rId8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309282" y="1295400"/>
              <a:ext cx="1210235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Menu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44" name="Rectangle 43">
              <a:hlinkClick r:id="rId9" action="ppaction://hlinksldjump" highlightClick="1">
                <a:snd r:embed="rId8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1905000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1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45" name="Rectangle 44">
              <a:hlinkClick r:id="rId10" action="ppaction://hlinksldjump" highlightClick="1">
                <a:snd r:embed="rId8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2514598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2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46" name="Rectangle 45">
              <a:hlinkClick r:id="rId11" action="ppaction://hlinksldjump" highlightClick="1">
                <a:snd r:embed="rId8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133736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3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47" name="Rectangle 46">
              <a:hlinkClick r:id="rId12" action="ppaction://hlinksldjump" highlightClick="1">
                <a:snd r:embed="rId8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743335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4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48" name="Rectangle 47">
              <a:hlinkClick r:id="rId13" action="ppaction://hlinksldjump" highlightClick="1">
                <a:snd r:embed="rId8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950801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Latihan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pic>
          <p:nvPicPr>
            <p:cNvPr id="49" name="Picture 48" descr="button1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28600" y="42732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50" name="Rectangle 49">
              <a:hlinkClick r:id="rId14" action="ppaction://hlinksldjump" highlightClick="1">
                <a:snd r:embed="rId8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353264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Info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</p:grpSp>
      <p:pic>
        <p:nvPicPr>
          <p:cNvPr id="26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8686800" y="76200"/>
            <a:ext cx="381000" cy="381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0" name="Picture 3" descr="image003"/>
          <p:cNvPicPr>
            <a:picLocks noChangeAspect="1" noChangeArrowheads="1"/>
          </p:cNvPicPr>
          <p:nvPr>
            <p:ph idx="1"/>
          </p:nvPr>
        </p:nvPicPr>
        <p:blipFill>
          <a:blip r:embed="rId16" cstate="print"/>
          <a:srcRect/>
          <a:stretch>
            <a:fillRect/>
          </a:stretch>
        </p:blipFill>
        <p:spPr>
          <a:xfrm>
            <a:off x="2362200" y="1905001"/>
            <a:ext cx="5974080" cy="37338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/>
          <p:cNvSpPr/>
          <p:nvPr/>
        </p:nvSpPr>
        <p:spPr>
          <a:xfrm>
            <a:off x="2362200" y="1483816"/>
            <a:ext cx="63246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400" b="1" dirty="0" smtClean="0"/>
              <a:t> Unit </a:t>
            </a:r>
            <a:r>
              <a:rPr lang="en-US" sz="2400" b="1" dirty="0" err="1" smtClean="0"/>
              <a:t>Storan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menyimpan</a:t>
            </a:r>
            <a:r>
              <a:rPr lang="en-US" sz="2400" b="1" dirty="0" smtClean="0"/>
              <a:t> data </a:t>
            </a:r>
            <a:r>
              <a:rPr lang="en-US" sz="2400" b="1" dirty="0" err="1" smtClean="0"/>
              <a:t>atau</a:t>
            </a:r>
            <a:r>
              <a:rPr lang="en-US" sz="2400" b="1" dirty="0" smtClean="0"/>
              <a:t> </a:t>
            </a:r>
          </a:p>
          <a:p>
            <a:pPr marL="342900" indent="-342900"/>
            <a:r>
              <a:rPr lang="en-US" sz="2400" b="1" dirty="0" smtClean="0"/>
              <a:t>	</a:t>
            </a:r>
            <a:r>
              <a:rPr lang="en-US" sz="2400" b="1" dirty="0" err="1" smtClean="0"/>
              <a:t>arahan</a:t>
            </a:r>
            <a:r>
              <a:rPr lang="en-US" sz="2400" b="1" dirty="0" smtClean="0"/>
              <a:t> yang </a:t>
            </a:r>
            <a:r>
              <a:rPr lang="en-US" sz="2400" b="1" dirty="0" err="1" smtClean="0"/>
              <a:t>diproses</a:t>
            </a:r>
            <a:r>
              <a:rPr lang="en-US" sz="2400" b="1" dirty="0" smtClean="0"/>
              <a:t>. 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 smtClean="0"/>
              <a:t> </a:t>
            </a:r>
            <a:r>
              <a:rPr lang="en-US" sz="2400" b="1" dirty="0" err="1" smtClean="0"/>
              <a:t>Ia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juga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menyimpan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arahan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oleh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pengguna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menyimpan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pemprosesan</a:t>
            </a:r>
            <a:r>
              <a:rPr lang="en-US" sz="2400" b="1" dirty="0" smtClean="0"/>
              <a:t> Unit </a:t>
            </a:r>
            <a:r>
              <a:rPr lang="en-US" sz="2400" b="1" dirty="0" err="1" smtClean="0"/>
              <a:t>Arithmetik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logik</a:t>
            </a:r>
            <a:r>
              <a:rPr lang="en-US" sz="2400" b="1" dirty="0" smtClean="0"/>
              <a:t>[ALU]. </a:t>
            </a:r>
          </a:p>
          <a:p>
            <a:pPr>
              <a:buFont typeface="Wingdings" pitchFamily="2" charset="2"/>
              <a:buChar char="Ø"/>
              <a:tabLst>
                <a:tab pos="342900" algn="l"/>
              </a:tabLst>
            </a:pPr>
            <a:r>
              <a:rPr lang="en-US" sz="2400" b="1" dirty="0" smtClean="0"/>
              <a:t> Unit </a:t>
            </a:r>
            <a:r>
              <a:rPr lang="en-US" sz="2400" b="1" dirty="0" err="1" smtClean="0"/>
              <a:t>ni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terbahgi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kepada</a:t>
            </a:r>
            <a:r>
              <a:rPr lang="en-US" sz="2400" b="1" dirty="0" smtClean="0"/>
              <a:t> 2 </a:t>
            </a:r>
            <a:r>
              <a:rPr lang="en-US" sz="2400" b="1" dirty="0" err="1" smtClean="0"/>
              <a:t>storan</a:t>
            </a:r>
            <a:r>
              <a:rPr lang="en-US" sz="2400" b="1" dirty="0" smtClean="0"/>
              <a:t/>
            </a:r>
            <a:br>
              <a:rPr lang="en-US" sz="2400" b="1" dirty="0" smtClean="0"/>
            </a:br>
            <a:r>
              <a:rPr lang="en-US" sz="2400" b="1" dirty="0" smtClean="0"/>
              <a:t>	a. </a:t>
            </a:r>
            <a:r>
              <a:rPr lang="en-US" sz="2400" b="1" dirty="0" err="1" smtClean="0"/>
              <a:t>storan</a:t>
            </a:r>
            <a:r>
              <a:rPr lang="en-US" sz="2400" b="1" dirty="0" smtClean="0"/>
              <a:t> primer [ ROM (Read Only Memory), 	     RAM (Random Access Memory) ] – </a:t>
            </a:r>
            <a:r>
              <a:rPr lang="en-US" sz="2400" b="1" dirty="0" err="1" smtClean="0"/>
              <a:t>ia</a:t>
            </a:r>
            <a:r>
              <a:rPr lang="en-US" sz="2400" b="1" dirty="0" smtClean="0"/>
              <a:t> 	     	     </a:t>
            </a:r>
            <a:r>
              <a:rPr lang="en-US" sz="2400" b="1" dirty="0" err="1" smtClean="0"/>
              <a:t>disimpan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hanya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sementara</a:t>
            </a:r>
            <a:r>
              <a:rPr lang="en-US" sz="2400" b="1" dirty="0" smtClean="0"/>
              <a:t> &amp; </a:t>
            </a:r>
            <a:r>
              <a:rPr lang="en-US" sz="2400" b="1" dirty="0" err="1" smtClean="0"/>
              <a:t>tidak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kekal</a:t>
            </a:r>
            <a:r>
              <a:rPr lang="en-US" sz="2400" b="1" dirty="0" smtClean="0"/>
              <a:t/>
            </a:r>
            <a:br>
              <a:rPr lang="en-US" sz="2400" b="1" dirty="0" smtClean="0"/>
            </a:br>
            <a:r>
              <a:rPr lang="en-US" sz="2400" b="1" dirty="0" smtClean="0"/>
              <a:t>	b. </a:t>
            </a:r>
            <a:r>
              <a:rPr lang="en-US" sz="2400" b="1" dirty="0" err="1" smtClean="0"/>
              <a:t>storan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sekunder</a:t>
            </a:r>
            <a:r>
              <a:rPr lang="en-US" sz="2400" b="1" dirty="0" smtClean="0"/>
              <a:t> [ hard disk, </a:t>
            </a:r>
            <a:r>
              <a:rPr lang="en-US" sz="2400" b="1" dirty="0" err="1" smtClean="0"/>
              <a:t>thumbdrive</a:t>
            </a:r>
            <a:r>
              <a:rPr lang="en-US" sz="2400" b="1" dirty="0" smtClean="0"/>
              <a:t>, 	     </a:t>
            </a:r>
            <a:r>
              <a:rPr lang="en-US" sz="2400" b="1" dirty="0" err="1" smtClean="0"/>
              <a:t>disket</a:t>
            </a:r>
            <a:r>
              <a:rPr lang="en-US" sz="2400" b="1" dirty="0" smtClean="0"/>
              <a:t>, </a:t>
            </a:r>
            <a:r>
              <a:rPr lang="en-US" sz="2400" b="1" dirty="0" err="1" smtClean="0"/>
              <a:t>Cakera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Optik</a:t>
            </a:r>
            <a:r>
              <a:rPr lang="en-US" sz="2400" b="1" dirty="0" smtClean="0"/>
              <a:t> ]</a:t>
            </a:r>
            <a:endParaRPr lang="en-US" sz="2400" b="1" dirty="0"/>
          </a:p>
        </p:txBody>
      </p:sp>
      <p:pic>
        <p:nvPicPr>
          <p:cNvPr id="21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86800" y="76200"/>
            <a:ext cx="381000" cy="381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2" name="Rectangle 31"/>
          <p:cNvSpPr/>
          <p:nvPr/>
        </p:nvSpPr>
        <p:spPr>
          <a:xfrm>
            <a:off x="6617630" y="457200"/>
            <a:ext cx="1992970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000" b="1" dirty="0" err="1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Kandungan</a:t>
            </a:r>
            <a:endParaRPr lang="en-US" sz="3000" b="1" dirty="0">
              <a:ln w="17780" cmpd="sng">
                <a:solidFill>
                  <a:srgbClr val="FFFF00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61" name="Picture 60" descr="ag00051_.gif">
            <a:hlinkClick r:id="" action="ppaction://hlinkshowjump?jump=nextslide">
              <a:snd r:embed="rId3" name="blub.wav"/>
            </a:hlinkClick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62400" y="5943600"/>
            <a:ext cx="811696" cy="381000"/>
          </a:xfrm>
          <a:prstGeom prst="rect">
            <a:avLst/>
          </a:prstGeom>
        </p:spPr>
      </p:pic>
      <p:pic>
        <p:nvPicPr>
          <p:cNvPr id="62" name="Picture 61" descr="ag00111_.gif">
            <a:hlinkClick r:id="" action="ppaction://hlinkshowjump?jump=previousslide">
              <a:snd r:embed="rId3" name="blub.wav"/>
            </a:hlinkClick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71800" y="5943600"/>
            <a:ext cx="811697" cy="381000"/>
          </a:xfrm>
          <a:prstGeom prst="rect">
            <a:avLst/>
          </a:prstGeom>
        </p:spPr>
      </p:pic>
      <p:sp>
        <p:nvSpPr>
          <p:cNvPr id="63" name="Rectangle 62"/>
          <p:cNvSpPr/>
          <p:nvPr/>
        </p:nvSpPr>
        <p:spPr>
          <a:xfrm>
            <a:off x="2133600" y="221159"/>
            <a:ext cx="3581400" cy="76944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Unit </a:t>
            </a:r>
            <a:r>
              <a:rPr lang="en-U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Storan</a:t>
            </a:r>
            <a:endParaRPr lang="en-U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ernard MT Condensed" pitchFamily="18" charset="0"/>
            </a:endParaRPr>
          </a:p>
        </p:txBody>
      </p:sp>
      <p:grpSp>
        <p:nvGrpSpPr>
          <p:cNvPr id="39" name="Group 38"/>
          <p:cNvGrpSpPr/>
          <p:nvPr/>
        </p:nvGrpSpPr>
        <p:grpSpPr>
          <a:xfrm>
            <a:off x="228600" y="304800"/>
            <a:ext cx="1600200" cy="685800"/>
            <a:chOff x="228600" y="304800"/>
            <a:chExt cx="1905000" cy="762000"/>
          </a:xfrm>
        </p:grpSpPr>
        <p:pic>
          <p:nvPicPr>
            <p:cNvPr id="40" name="Picture 4" descr="D:\Year 4\Plates\1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28600" y="304800"/>
              <a:ext cx="1905000" cy="762000"/>
            </a:xfrm>
            <a:prstGeom prst="rect">
              <a:avLst/>
            </a:prstGeom>
            <a:noFill/>
          </p:spPr>
        </p:pic>
        <p:sp>
          <p:nvSpPr>
            <p:cNvPr id="41" name="Rectangle 40"/>
            <p:cNvSpPr/>
            <p:nvPr/>
          </p:nvSpPr>
          <p:spPr>
            <a:xfrm>
              <a:off x="410029" y="381000"/>
              <a:ext cx="1599569" cy="581356"/>
            </a:xfrm>
            <a:prstGeom prst="rect">
              <a:avLst/>
            </a:prstGeom>
            <a:noFill/>
            <a:effectLst>
              <a:outerShdw blurRad="50800" dist="50800" dir="5400000" algn="ctr" rotWithShape="0">
                <a:schemeClr val="accent4">
                  <a:lumMod val="60000"/>
                  <a:lumOff val="4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cap="all" dirty="0" err="1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Topik</a:t>
              </a:r>
              <a:r>
                <a:rPr lang="en-US" sz="28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+mn-lt"/>
                </a:rPr>
                <a:t> 4</a:t>
              </a:r>
              <a:endPara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381000" y="1219200"/>
            <a:ext cx="1295400" cy="4261107"/>
            <a:chOff x="228600" y="1225293"/>
            <a:chExt cx="1371600" cy="4261107"/>
          </a:xfrm>
        </p:grpSpPr>
        <p:pic>
          <p:nvPicPr>
            <p:cNvPr id="43" name="Picture 42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122529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4" name="Picture 43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18348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5" name="Picture 44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24444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6" name="Picture 45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30540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7" name="Picture 46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36636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8" name="Picture 47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487115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50" name="Rectangle 49">
              <a:hlinkClick r:id="rId8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309282" y="1295400"/>
              <a:ext cx="1210235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Menu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51" name="Rectangle 50">
              <a:hlinkClick r:id="rId10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1905000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1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64" name="Rectangle 63">
              <a:hlinkClick r:id="rId11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2514598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2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65" name="Rectangle 64">
              <a:hlinkClick r:id="rId12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133736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3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66" name="Rectangle 65">
              <a:hlinkClick r:id="rId13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743335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4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67" name="Rectangle 66">
              <a:hlinkClick r:id="rId14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950801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Latihan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pic>
          <p:nvPicPr>
            <p:cNvPr id="68" name="Picture 67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42732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69" name="Rectangle 68">
              <a:hlinkClick r:id="rId15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353264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Info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</p:grpSp>
      <p:sp>
        <p:nvSpPr>
          <p:cNvPr id="33" name="Rectangle 32"/>
          <p:cNvSpPr/>
          <p:nvPr/>
        </p:nvSpPr>
        <p:spPr>
          <a:xfrm>
            <a:off x="4114800" y="3429000"/>
            <a:ext cx="2438400" cy="1143000"/>
          </a:xfrm>
          <a:prstGeom prst="rect">
            <a:avLst/>
          </a:prstGeom>
          <a:solidFill>
            <a:schemeClr val="tx1">
              <a:alpha val="74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Anda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Pasti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38" name="Rectangle 37">
            <a:hlinkClick r:id="" action="ppaction://hlinkshowjump?jump=endshow" highlightClick="1">
              <a:snd r:embed="rId9" name="winSpaceOpen.wav"/>
            </a:hlinkClick>
          </p:cNvPr>
          <p:cNvSpPr/>
          <p:nvPr/>
        </p:nvSpPr>
        <p:spPr>
          <a:xfrm>
            <a:off x="4572000" y="3962400"/>
            <a:ext cx="6096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5410200" y="3962400"/>
            <a:ext cx="7620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Tidak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Action Button: Sound 28">
            <a:hlinkClick r:id="" action="ppaction://noaction" highlightClick="1">
              <a:snd r:embed="rId16" name="storan.wav"/>
            </a:hlinkClick>
          </p:cNvPr>
          <p:cNvSpPr/>
          <p:nvPr/>
        </p:nvSpPr>
        <p:spPr>
          <a:xfrm>
            <a:off x="8001000" y="6096000"/>
            <a:ext cx="381000" cy="381000"/>
          </a:xfrm>
          <a:prstGeom prst="actionButtonSou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63" grpId="0"/>
      <p:bldP spid="33" grpId="0" animBg="1"/>
      <p:bldP spid="33" grpId="1" animBg="1"/>
      <p:bldP spid="38" grpId="0" animBg="1"/>
      <p:bldP spid="38" grpId="1" animBg="1"/>
      <p:bldP spid="49" grpId="0" animBg="1"/>
      <p:bldP spid="49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ounded Rectangle 30"/>
          <p:cNvSpPr/>
          <p:nvPr/>
        </p:nvSpPr>
        <p:spPr>
          <a:xfrm>
            <a:off x="5867400" y="1676400"/>
            <a:ext cx="2590800" cy="48768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r>
              <a:rPr lang="en-US" dirty="0" smtClean="0"/>
              <a:t>Rajah 7: </a:t>
            </a:r>
            <a:r>
              <a:rPr lang="en-US" dirty="0" err="1" smtClean="0"/>
              <a:t>Contoh-contoh</a:t>
            </a:r>
            <a:r>
              <a:rPr lang="en-US" dirty="0" smtClean="0"/>
              <a:t> </a:t>
            </a:r>
            <a:r>
              <a:rPr lang="en-US" dirty="0" err="1" smtClean="0"/>
              <a:t>perkakasan</a:t>
            </a:r>
            <a:r>
              <a:rPr lang="en-US" dirty="0" smtClean="0"/>
              <a:t> unit </a:t>
            </a:r>
            <a:r>
              <a:rPr lang="en-US" dirty="0" err="1" smtClean="0"/>
              <a:t>storan</a:t>
            </a:r>
            <a:endParaRPr lang="en-US" dirty="0"/>
          </a:p>
        </p:txBody>
      </p:sp>
      <p:pic>
        <p:nvPicPr>
          <p:cNvPr id="4" name="Picture 3" descr="42KCstorpersback_thumbdriv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19800" y="4169664"/>
            <a:ext cx="609600" cy="783336"/>
          </a:xfrm>
          <a:prstGeom prst="rect">
            <a:avLst/>
          </a:prstGeom>
        </p:spPr>
      </p:pic>
      <p:pic>
        <p:nvPicPr>
          <p:cNvPr id="5" name="Picture 4" descr="2723031312_eb66ec638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05600" y="4191000"/>
            <a:ext cx="702564" cy="762000"/>
          </a:xfrm>
          <a:prstGeom prst="rect">
            <a:avLst/>
          </a:prstGeom>
        </p:spPr>
      </p:pic>
      <p:pic>
        <p:nvPicPr>
          <p:cNvPr id="6" name="Picture 5" descr="cdromcpu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67600" y="3124200"/>
            <a:ext cx="838200" cy="594648"/>
          </a:xfrm>
          <a:prstGeom prst="rect">
            <a:avLst/>
          </a:prstGeom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3601" y="1981201"/>
            <a:ext cx="914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 descr="http://upload.wikimedia.org/wikipedia/commons/thumb/d/d7/Bluray.png/200px-Bluray.png">
            <a:hlinkClick r:id="rId6" tooltip="Bluray.png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3600" y="3124200"/>
            <a:ext cx="533400" cy="533400"/>
          </a:xfrm>
          <a:prstGeom prst="rect">
            <a:avLst/>
          </a:prstGeom>
          <a:noFill/>
        </p:spPr>
      </p:pic>
      <p:pic>
        <p:nvPicPr>
          <p:cNvPr id="9" name="Picture 4" descr="Fail:Blu-ray disc (BD-RE)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05600" y="3124200"/>
            <a:ext cx="563829" cy="533400"/>
          </a:xfrm>
          <a:prstGeom prst="rect">
            <a:avLst/>
          </a:prstGeom>
          <a:noFill/>
        </p:spPr>
      </p:pic>
      <p:pic>
        <p:nvPicPr>
          <p:cNvPr id="28" name="Picture 27" descr="ag00051_.gif">
            <a:hlinkClick r:id="" action="ppaction://hlinkshowjump?jump=nextslide">
              <a:snd r:embed="rId10" name="blub.wav"/>
            </a:hlinkClick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962400" y="5943600"/>
            <a:ext cx="811696" cy="381000"/>
          </a:xfrm>
          <a:prstGeom prst="rect">
            <a:avLst/>
          </a:prstGeom>
        </p:spPr>
      </p:pic>
      <p:pic>
        <p:nvPicPr>
          <p:cNvPr id="29" name="Picture 28" descr="ag00111_.gif">
            <a:hlinkClick r:id="" action="ppaction://hlinkshowjump?jump=previousslide">
              <a:snd r:embed="rId10" name="blub.wav"/>
            </a:hlinkClick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971800" y="5943600"/>
            <a:ext cx="811697" cy="381000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2209800" y="1706940"/>
            <a:ext cx="35052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>
              <a:buFont typeface="Wingdings" pitchFamily="2" charset="2"/>
              <a:buChar char="Ø"/>
            </a:pPr>
            <a:r>
              <a:rPr lang="en-US" sz="2400" dirty="0" smtClean="0"/>
              <a:t> </a:t>
            </a:r>
            <a:r>
              <a:rPr lang="en-US" sz="2400" dirty="0" err="1" smtClean="0"/>
              <a:t>Beberapa</a:t>
            </a:r>
            <a:r>
              <a:rPr lang="en-US" sz="2400" dirty="0" smtClean="0"/>
              <a:t> </a:t>
            </a:r>
            <a:r>
              <a:rPr lang="en-US" sz="2400" dirty="0" err="1" smtClean="0"/>
              <a:t>contoh</a:t>
            </a:r>
            <a:r>
              <a:rPr lang="en-US" sz="2400" dirty="0" smtClean="0"/>
              <a:t> unit </a:t>
            </a:r>
            <a:r>
              <a:rPr lang="en-US" sz="2400" dirty="0" err="1" smtClean="0"/>
              <a:t>storan</a:t>
            </a:r>
            <a:r>
              <a:rPr lang="en-US" sz="2400" dirty="0" smtClean="0"/>
              <a:t>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</a:t>
            </a:r>
            <a:r>
              <a:rPr lang="en-US" sz="2400" dirty="0" err="1" smtClean="0"/>
              <a:t>seperti</a:t>
            </a:r>
            <a:r>
              <a:rPr lang="en-US" sz="2400" dirty="0" smtClean="0"/>
              <a:t> Hard Disk, CD ROM, handy drive, </a:t>
            </a:r>
            <a:r>
              <a:rPr lang="en-US" sz="2400" dirty="0" err="1" smtClean="0"/>
              <a:t>disket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sebagainya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sp>
        <p:nvSpPr>
          <p:cNvPr id="32" name="Rectangle 31"/>
          <p:cNvSpPr/>
          <p:nvPr/>
        </p:nvSpPr>
        <p:spPr>
          <a:xfrm>
            <a:off x="6934200" y="2438400"/>
            <a:ext cx="10808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Hard Disk</a:t>
            </a:r>
            <a:endParaRPr lang="en-US" dirty="0"/>
          </a:p>
        </p:txBody>
      </p:sp>
      <p:sp>
        <p:nvSpPr>
          <p:cNvPr id="33" name="Rectangle 32"/>
          <p:cNvSpPr/>
          <p:nvPr/>
        </p:nvSpPr>
        <p:spPr>
          <a:xfrm>
            <a:off x="6096000" y="3733800"/>
            <a:ext cx="9882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Blue Ray</a:t>
            </a:r>
            <a:endParaRPr lang="en-US" dirty="0"/>
          </a:p>
        </p:txBody>
      </p:sp>
      <p:sp>
        <p:nvSpPr>
          <p:cNvPr id="34" name="Rectangle 33"/>
          <p:cNvSpPr/>
          <p:nvPr/>
        </p:nvSpPr>
        <p:spPr>
          <a:xfrm>
            <a:off x="7391400" y="3733800"/>
            <a:ext cx="9759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CD ROM</a:t>
            </a:r>
            <a:endParaRPr lang="en-US" dirty="0"/>
          </a:p>
        </p:txBody>
      </p:sp>
      <p:sp>
        <p:nvSpPr>
          <p:cNvPr id="35" name="Rectangle 34"/>
          <p:cNvSpPr/>
          <p:nvPr/>
        </p:nvSpPr>
        <p:spPr>
          <a:xfrm>
            <a:off x="6096000" y="4876800"/>
            <a:ext cx="1447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Handy Drive</a:t>
            </a:r>
            <a:endParaRPr lang="en-US" dirty="0"/>
          </a:p>
        </p:txBody>
      </p:sp>
      <p:sp>
        <p:nvSpPr>
          <p:cNvPr id="36" name="Rectangle 35"/>
          <p:cNvSpPr/>
          <p:nvPr/>
        </p:nvSpPr>
        <p:spPr>
          <a:xfrm>
            <a:off x="6617630" y="467380"/>
            <a:ext cx="1992970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000" b="1" dirty="0" err="1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Kandungan</a:t>
            </a:r>
            <a:endParaRPr lang="en-US" sz="3000" b="1" dirty="0">
              <a:ln w="17780" cmpd="sng">
                <a:solidFill>
                  <a:srgbClr val="FFFF00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2133600" y="221159"/>
            <a:ext cx="3581400" cy="76944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Unit </a:t>
            </a:r>
            <a:r>
              <a:rPr lang="en-U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Storan</a:t>
            </a:r>
            <a:endParaRPr lang="en-U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ernard MT Condensed" pitchFamily="18" charset="0"/>
            </a:endParaRPr>
          </a:p>
        </p:txBody>
      </p:sp>
      <p:grpSp>
        <p:nvGrpSpPr>
          <p:cNvPr id="38" name="Group 37"/>
          <p:cNvGrpSpPr/>
          <p:nvPr/>
        </p:nvGrpSpPr>
        <p:grpSpPr>
          <a:xfrm>
            <a:off x="228600" y="304800"/>
            <a:ext cx="1600200" cy="685800"/>
            <a:chOff x="228600" y="304800"/>
            <a:chExt cx="1905000" cy="762000"/>
          </a:xfrm>
        </p:grpSpPr>
        <p:pic>
          <p:nvPicPr>
            <p:cNvPr id="39" name="Picture 4" descr="D:\Year 4\Plates\1.jpg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28600" y="304800"/>
              <a:ext cx="1905000" cy="762000"/>
            </a:xfrm>
            <a:prstGeom prst="rect">
              <a:avLst/>
            </a:prstGeom>
            <a:noFill/>
          </p:spPr>
        </p:pic>
        <p:sp>
          <p:nvSpPr>
            <p:cNvPr id="40" name="Rectangle 39"/>
            <p:cNvSpPr/>
            <p:nvPr/>
          </p:nvSpPr>
          <p:spPr>
            <a:xfrm>
              <a:off x="410029" y="381000"/>
              <a:ext cx="1599569" cy="581356"/>
            </a:xfrm>
            <a:prstGeom prst="rect">
              <a:avLst/>
            </a:prstGeom>
            <a:noFill/>
            <a:effectLst>
              <a:outerShdw blurRad="50800" dist="50800" dir="5400000" algn="ctr" rotWithShape="0">
                <a:schemeClr val="accent4">
                  <a:lumMod val="60000"/>
                  <a:lumOff val="4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cap="all" dirty="0" err="1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Topik</a:t>
              </a:r>
              <a:r>
                <a:rPr lang="en-US" sz="28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+mn-lt"/>
                </a:rPr>
                <a:t> 4</a:t>
              </a:r>
              <a:endPara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381000" y="1219200"/>
            <a:ext cx="1295400" cy="4261107"/>
            <a:chOff x="228600" y="1225293"/>
            <a:chExt cx="1371600" cy="4261107"/>
          </a:xfrm>
        </p:grpSpPr>
        <p:pic>
          <p:nvPicPr>
            <p:cNvPr id="42" name="Picture 41" descr="button1.pn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28600" y="122529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3" name="Picture 42" descr="button1.pn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28600" y="18348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4" name="Picture 43" descr="button1.pn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28600" y="24444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5" name="Picture 44" descr="button1.pn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28600" y="30540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6" name="Picture 45" descr="button1.pn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28600" y="36636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7" name="Picture 46" descr="button1.pn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28600" y="487115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48" name="Rectangle 47">
              <a:hlinkClick r:id="rId15" action="ppaction://hlinksldjump" highlightClick="1">
                <a:snd r:embed="rId16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309282" y="1295400"/>
              <a:ext cx="1210235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Menu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49" name="Rectangle 48">
              <a:hlinkClick r:id="rId17" action="ppaction://hlinksldjump" highlightClick="1">
                <a:snd r:embed="rId16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1905000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1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50" name="Rectangle 49">
              <a:hlinkClick r:id="rId18" action="ppaction://hlinksldjump" highlightClick="1">
                <a:snd r:embed="rId16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2514598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2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51" name="Rectangle 50">
              <a:hlinkClick r:id="rId19" action="ppaction://hlinksldjump" highlightClick="1">
                <a:snd r:embed="rId16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133736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3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52" name="Rectangle 51">
              <a:hlinkClick r:id="rId20" action="ppaction://hlinksldjump" highlightClick="1">
                <a:snd r:embed="rId16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743335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4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53" name="Rectangle 52">
              <a:hlinkClick r:id="rId21" action="ppaction://hlinksldjump" highlightClick="1">
                <a:snd r:embed="rId16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950801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Latihan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pic>
          <p:nvPicPr>
            <p:cNvPr id="54" name="Picture 53" descr="button1.pn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28600" y="42732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55" name="Rectangle 54">
              <a:hlinkClick r:id="rId22" action="ppaction://hlinksldjump" highlightClick="1">
                <a:snd r:embed="rId16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353264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Info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</p:grpSp>
      <p:sp>
        <p:nvSpPr>
          <p:cNvPr id="56" name="Rectangle 55"/>
          <p:cNvSpPr/>
          <p:nvPr/>
        </p:nvSpPr>
        <p:spPr>
          <a:xfrm>
            <a:off x="4114800" y="3429000"/>
            <a:ext cx="2438400" cy="1143000"/>
          </a:xfrm>
          <a:prstGeom prst="rect">
            <a:avLst/>
          </a:prstGeom>
          <a:solidFill>
            <a:schemeClr val="tx1">
              <a:alpha val="74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Anda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Pasti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57" name="Rectangle 56">
            <a:hlinkClick r:id="" action="ppaction://hlinkshowjump?jump=endshow" highlightClick="1">
              <a:snd r:embed="rId16" name="winSpaceOpen.wav"/>
            </a:hlinkClick>
          </p:cNvPr>
          <p:cNvSpPr/>
          <p:nvPr/>
        </p:nvSpPr>
        <p:spPr>
          <a:xfrm>
            <a:off x="4572000" y="3962400"/>
            <a:ext cx="6096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5410200" y="3962400"/>
            <a:ext cx="7620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Tidak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9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8686800" y="76200"/>
            <a:ext cx="381000" cy="381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</p:childTnLst>
        </p:cTn>
      </p:par>
    </p:tnLst>
    <p:bldLst>
      <p:bldP spid="37" grpId="0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 descr="monitor3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71800" y="1600200"/>
            <a:ext cx="3962400" cy="4067311"/>
          </a:xfrm>
          <a:prstGeom prst="rect">
            <a:avLst/>
          </a:prstGeom>
        </p:spPr>
      </p:pic>
      <p:pic>
        <p:nvPicPr>
          <p:cNvPr id="29" name="input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3200400" y="1981200"/>
            <a:ext cx="3479800" cy="2609850"/>
          </a:xfrm>
          <a:prstGeom prst="rect">
            <a:avLst/>
          </a:prstGeom>
        </p:spPr>
      </p:pic>
      <p:pic>
        <p:nvPicPr>
          <p:cNvPr id="56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86800" y="76200"/>
            <a:ext cx="381000" cy="381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6" name="Rectangle 25"/>
          <p:cNvSpPr/>
          <p:nvPr/>
        </p:nvSpPr>
        <p:spPr>
          <a:xfrm>
            <a:off x="2133600" y="221159"/>
            <a:ext cx="4953000" cy="76944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Komponen</a:t>
            </a:r>
            <a:r>
              <a:rPr lang="en-U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 </a:t>
            </a:r>
            <a:r>
              <a:rPr lang="en-U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nard MT Condensed" pitchFamily="18" charset="0"/>
              </a:rPr>
              <a:t>Dalaman</a:t>
            </a:r>
            <a:endParaRPr lang="en-U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ernard MT Condensed" pitchFamily="18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6617630" y="467380"/>
            <a:ext cx="199297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dirty="0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Video</a:t>
            </a:r>
            <a:endParaRPr lang="en-US" sz="4000" b="1" dirty="0">
              <a:ln w="17780" cmpd="sng">
                <a:solidFill>
                  <a:srgbClr val="FFFF00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3" name="Action Button: Forward or Next 32">
            <a:hlinkClick r:id="" action="ppaction://noaction" highlightClick="1"/>
          </p:cNvPr>
          <p:cNvSpPr/>
          <p:nvPr/>
        </p:nvSpPr>
        <p:spPr>
          <a:xfrm>
            <a:off x="7239000" y="2819400"/>
            <a:ext cx="533400" cy="4572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TextBox 13"/>
          <p:cNvSpPr txBox="1">
            <a:spLocks noChangeArrowheads="1"/>
          </p:cNvSpPr>
          <p:nvPr/>
        </p:nvSpPr>
        <p:spPr bwMode="auto">
          <a:xfrm>
            <a:off x="7086600" y="3429000"/>
            <a:ext cx="105317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dirty="0" err="1" smtClean="0">
                <a:latin typeface="Calibri" pitchFamily="34" charset="0"/>
              </a:rPr>
              <a:t>Klik</a:t>
            </a:r>
            <a:r>
              <a:rPr lang="en-US" sz="1600" dirty="0" smtClean="0">
                <a:latin typeface="Calibri" pitchFamily="34" charset="0"/>
              </a:rPr>
              <a:t> </a:t>
            </a:r>
            <a:r>
              <a:rPr lang="en-US" sz="1600" dirty="0" err="1" smtClean="0">
                <a:latin typeface="Calibri" pitchFamily="34" charset="0"/>
              </a:rPr>
              <a:t>untuk</a:t>
            </a:r>
            <a:r>
              <a:rPr lang="en-US" sz="1600" dirty="0" smtClean="0">
                <a:latin typeface="Calibri" pitchFamily="34" charset="0"/>
              </a:rPr>
              <a:t> </a:t>
            </a:r>
          </a:p>
          <a:p>
            <a:r>
              <a:rPr lang="en-US" sz="1600" dirty="0" err="1" smtClean="0">
                <a:latin typeface="Calibri" pitchFamily="34" charset="0"/>
              </a:rPr>
              <a:t>tayangan</a:t>
            </a:r>
            <a:endParaRPr lang="en-US" sz="1600" dirty="0">
              <a:latin typeface="Calibri" pitchFamily="34" charset="0"/>
            </a:endParaRPr>
          </a:p>
          <a:p>
            <a:r>
              <a:rPr lang="en-US" sz="1600" dirty="0">
                <a:latin typeface="Calibri" pitchFamily="34" charset="0"/>
              </a:rPr>
              <a:t>video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886200" y="1066800"/>
            <a:ext cx="239110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Komponen</a:t>
            </a:r>
            <a:r>
              <a:rPr lang="en-U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dalaman</a:t>
            </a:r>
            <a:r>
              <a:rPr lang="en-U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sistem</a:t>
            </a:r>
            <a:r>
              <a:rPr lang="en-U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komputer</a:t>
            </a:r>
            <a:endParaRPr lang="en-US" sz="2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63" name="Picture 62" descr="ag00051_.gif">
            <a:hlinkClick r:id="" action="ppaction://hlinkshowjump?jump=nextslide">
              <a:snd r:embed="rId6" name="blub.wav"/>
            </a:hlinkClick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62400" y="5943600"/>
            <a:ext cx="811696" cy="381000"/>
          </a:xfrm>
          <a:prstGeom prst="rect">
            <a:avLst/>
          </a:prstGeom>
        </p:spPr>
      </p:pic>
      <p:pic>
        <p:nvPicPr>
          <p:cNvPr id="64" name="Picture 63" descr="ag00111_.gif">
            <a:hlinkClick r:id="" action="ppaction://hlinkshowjump?jump=previousslide">
              <a:snd r:embed="rId6" name="blub.wav"/>
            </a:hlinkClick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971800" y="5943600"/>
            <a:ext cx="811697" cy="381000"/>
          </a:xfrm>
          <a:prstGeom prst="rect">
            <a:avLst/>
          </a:prstGeom>
        </p:spPr>
      </p:pic>
      <p:grpSp>
        <p:nvGrpSpPr>
          <p:cNvPr id="65" name="Group 64"/>
          <p:cNvGrpSpPr/>
          <p:nvPr/>
        </p:nvGrpSpPr>
        <p:grpSpPr>
          <a:xfrm>
            <a:off x="228600" y="304800"/>
            <a:ext cx="1600200" cy="685800"/>
            <a:chOff x="228600" y="304800"/>
            <a:chExt cx="1905000" cy="762000"/>
          </a:xfrm>
        </p:grpSpPr>
        <p:pic>
          <p:nvPicPr>
            <p:cNvPr id="66" name="Picture 4" descr="D:\Year 4\Plates\1.jpg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28600" y="304800"/>
              <a:ext cx="1905000" cy="762000"/>
            </a:xfrm>
            <a:prstGeom prst="rect">
              <a:avLst/>
            </a:prstGeom>
            <a:noFill/>
          </p:spPr>
        </p:pic>
        <p:sp>
          <p:nvSpPr>
            <p:cNvPr id="67" name="Rectangle 66"/>
            <p:cNvSpPr/>
            <p:nvPr/>
          </p:nvSpPr>
          <p:spPr>
            <a:xfrm>
              <a:off x="672380" y="381000"/>
              <a:ext cx="1098363" cy="581356"/>
            </a:xfrm>
            <a:prstGeom prst="rect">
              <a:avLst/>
            </a:prstGeom>
            <a:noFill/>
            <a:effectLst>
              <a:outerShdw blurRad="50800" dist="50800" dir="5400000" algn="ctr" rotWithShape="0">
                <a:schemeClr val="accent4">
                  <a:lumMod val="60000"/>
                  <a:lumOff val="4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+mn-lt"/>
                </a:rPr>
                <a:t>info</a:t>
              </a:r>
              <a:endPara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381000" y="1219200"/>
            <a:ext cx="1295400" cy="4261107"/>
            <a:chOff x="228600" y="1225293"/>
            <a:chExt cx="1371600" cy="4261107"/>
          </a:xfrm>
        </p:grpSpPr>
        <p:pic>
          <p:nvPicPr>
            <p:cNvPr id="69" name="Picture 68" descr="button1.png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28600" y="122529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70" name="Picture 69" descr="button1.png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28600" y="18348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71" name="Picture 70" descr="button1.png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28600" y="24444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72" name="Picture 71" descr="button1.png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28600" y="30540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73" name="Picture 72" descr="button1.png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28600" y="36636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74" name="Picture 73" descr="button1.png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28600" y="487115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75" name="Rectangle 74">
              <a:hlinkClick r:id="rId11" action="ppaction://hlinksldjump" highlightClick="1">
                <a:snd r:embed="rId12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309282" y="1295400"/>
              <a:ext cx="1210235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Menu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76" name="Rectangle 75">
              <a:hlinkClick r:id="rId13" action="ppaction://hlinksldjump" highlightClick="1">
                <a:snd r:embed="rId12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1905000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1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77" name="Rectangle 76">
              <a:hlinkClick r:id="rId14" action="ppaction://hlinksldjump" highlightClick="1">
                <a:snd r:embed="rId12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2514598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2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78" name="Rectangle 77">
              <a:hlinkClick r:id="rId15" action="ppaction://hlinksldjump" highlightClick="1">
                <a:snd r:embed="rId12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133736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3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79" name="Rectangle 78">
              <a:hlinkClick r:id="rId16" action="ppaction://hlinksldjump" highlightClick="1">
                <a:snd r:embed="rId12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743335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4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80" name="Rectangle 79">
              <a:hlinkClick r:id="rId17" action="ppaction://hlinksldjump" highlightClick="1">
                <a:snd r:embed="rId12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950801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Latihan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pic>
          <p:nvPicPr>
            <p:cNvPr id="81" name="Picture 80" descr="button1.png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28600" y="42732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2" name="Rectangle 81">
              <a:hlinkClick r:id="rId18" action="ppaction://hlinksldjump" highlightClick="1">
                <a:snd r:embed="rId12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353264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Info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</p:grpSp>
      <p:sp>
        <p:nvSpPr>
          <p:cNvPr id="36" name="Rectangle 35"/>
          <p:cNvSpPr/>
          <p:nvPr/>
        </p:nvSpPr>
        <p:spPr>
          <a:xfrm>
            <a:off x="4114800" y="3429000"/>
            <a:ext cx="2438400" cy="1143000"/>
          </a:xfrm>
          <a:prstGeom prst="rect">
            <a:avLst/>
          </a:prstGeom>
          <a:solidFill>
            <a:schemeClr val="tx1">
              <a:alpha val="74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Anda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Pasti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38" name="Rectangle 37">
            <a:hlinkClick r:id="" action="ppaction://hlinkshowjump?jump=endshow" highlightClick="1">
              <a:snd r:embed="rId12" name="winSpaceOpen.wav"/>
            </a:hlinkClick>
          </p:cNvPr>
          <p:cNvSpPr/>
          <p:nvPr/>
        </p:nvSpPr>
        <p:spPr>
          <a:xfrm>
            <a:off x="4572000" y="3962400"/>
            <a:ext cx="6096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5410200" y="3962400"/>
            <a:ext cx="7620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Tidak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vide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61934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26" grpId="0"/>
      <p:bldP spid="36" grpId="0" animBg="1"/>
      <p:bldP spid="36" grpId="1" animBg="1"/>
      <p:bldP spid="38" grpId="0" animBg="1"/>
      <p:bldP spid="38" grpId="1" animBg="1"/>
      <p:bldP spid="39" grpId="0" animBg="1"/>
      <p:bldP spid="39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2514600" y="1828800"/>
            <a:ext cx="1676400" cy="45720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/>
              <a:t>Soalan</a:t>
            </a:r>
            <a:r>
              <a:rPr lang="en-US" sz="2400" b="1" dirty="0" smtClean="0"/>
              <a:t> 1</a:t>
            </a:r>
            <a:endParaRPr lang="en-US" sz="2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2514600" y="2743200"/>
            <a:ext cx="50559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Berikut</a:t>
            </a:r>
            <a:r>
              <a:rPr lang="en-U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merupakan</a:t>
            </a:r>
            <a:r>
              <a:rPr lang="en-U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elemen</a:t>
            </a:r>
            <a:r>
              <a:rPr lang="en-U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sistem</a:t>
            </a:r>
            <a:r>
              <a:rPr lang="en-U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komputer</a:t>
            </a:r>
            <a:r>
              <a:rPr lang="en-U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endParaRPr lang="en-US" sz="2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352800" y="3276600"/>
            <a:ext cx="3810000" cy="1066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00050" indent="-400050"/>
            <a:r>
              <a:rPr lang="en-US" sz="2000" b="1" dirty="0" smtClean="0"/>
              <a:t>I) 	modem	III) </a:t>
            </a:r>
            <a:r>
              <a:rPr lang="en-US" sz="2000" b="1" dirty="0" err="1" smtClean="0"/>
              <a:t>pengguna</a:t>
            </a:r>
            <a:endParaRPr lang="en-US" sz="2000" b="1" dirty="0" smtClean="0"/>
          </a:p>
          <a:p>
            <a:pPr marL="400050" indent="-400050"/>
            <a:r>
              <a:rPr lang="en-US" sz="2000" b="1" dirty="0" smtClean="0"/>
              <a:t>II)	</a:t>
            </a:r>
            <a:r>
              <a:rPr lang="en-US" sz="2000" b="1" dirty="0" err="1" smtClean="0"/>
              <a:t>perkakasan</a:t>
            </a:r>
            <a:r>
              <a:rPr lang="en-US" sz="2000" b="1" dirty="0" smtClean="0"/>
              <a:t>	IV) </a:t>
            </a:r>
            <a:r>
              <a:rPr lang="en-US" sz="2000" b="1" dirty="0" err="1" smtClean="0"/>
              <a:t>storan</a:t>
            </a:r>
            <a:endParaRPr lang="en-US" sz="20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2819400" y="4572000"/>
            <a:ext cx="2133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I and III </a:t>
            </a:r>
            <a:r>
              <a:rPr lang="en-US" sz="20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sahaja</a:t>
            </a:r>
            <a:endParaRPr lang="en-US" sz="2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819400" y="5162490"/>
            <a:ext cx="2667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I, III and IV </a:t>
            </a:r>
            <a:r>
              <a:rPr lang="en-US" sz="20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sahaja</a:t>
            </a:r>
            <a:endParaRPr lang="en-US" sz="2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791200" y="5181600"/>
            <a:ext cx="19416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D) I, II, III and IV</a:t>
            </a:r>
            <a:endParaRPr lang="en-US" sz="2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91200" y="4572000"/>
            <a:ext cx="2438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II and III </a:t>
            </a:r>
            <a:r>
              <a:rPr lang="en-US" sz="20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sahaja</a:t>
            </a:r>
            <a:endParaRPr lang="en-US" sz="2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3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686800" y="76200"/>
            <a:ext cx="381000" cy="381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8" name="Rectangle 27"/>
          <p:cNvSpPr/>
          <p:nvPr/>
        </p:nvSpPr>
        <p:spPr>
          <a:xfrm>
            <a:off x="1752600" y="297359"/>
            <a:ext cx="5105400" cy="64633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600" b="1" spc="50" dirty="0" err="1" smtClean="0">
                <a:ln w="1143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chemeClr val="tx1">
                      <a:alpha val="23000"/>
                    </a:schemeClr>
                  </a:outerShdw>
                </a:effectLst>
                <a:latin typeface="Bernard MT Condensed" pitchFamily="18" charset="0"/>
              </a:rPr>
              <a:t>Asas</a:t>
            </a:r>
            <a:r>
              <a:rPr lang="en-US" sz="3600" b="1" spc="50" dirty="0" smtClean="0">
                <a:ln w="1143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chemeClr val="tx1">
                      <a:alpha val="23000"/>
                    </a:schemeClr>
                  </a:outerShdw>
                </a:effectLst>
                <a:latin typeface="Bernard MT Condensed" pitchFamily="18" charset="0"/>
              </a:rPr>
              <a:t> </a:t>
            </a:r>
            <a:r>
              <a:rPr lang="en-US" sz="3600" b="1" spc="50" dirty="0" err="1" smtClean="0">
                <a:ln w="1143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chemeClr val="tx1">
                      <a:alpha val="23000"/>
                    </a:schemeClr>
                  </a:outerShdw>
                </a:effectLst>
                <a:latin typeface="Bernard MT Condensed" pitchFamily="18" charset="0"/>
              </a:rPr>
              <a:t>Sistem</a:t>
            </a:r>
            <a:r>
              <a:rPr lang="en-US" sz="3600" b="1" spc="50" dirty="0" smtClean="0">
                <a:ln w="1143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chemeClr val="tx1">
                      <a:alpha val="23000"/>
                    </a:schemeClr>
                  </a:outerShdw>
                </a:effectLst>
                <a:latin typeface="Bernard MT Condensed" pitchFamily="18" charset="0"/>
              </a:rPr>
              <a:t> </a:t>
            </a:r>
            <a:r>
              <a:rPr lang="en-US" sz="3600" b="1" spc="50" dirty="0" err="1" smtClean="0">
                <a:ln w="1143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chemeClr val="tx1">
                      <a:alpha val="23000"/>
                    </a:schemeClr>
                  </a:outerShdw>
                </a:effectLst>
                <a:latin typeface="Bernard MT Condensed" pitchFamily="18" charset="0"/>
              </a:rPr>
              <a:t>Komputer</a:t>
            </a:r>
            <a:endParaRPr lang="en-US" sz="3600" b="1" spc="50" dirty="0">
              <a:ln w="1143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</a:ln>
              <a:solidFill>
                <a:srgbClr val="C00000"/>
              </a:solidFill>
              <a:effectLst>
                <a:outerShdw blurRad="50800" dist="38100" dir="8100000" algn="tr" rotWithShape="0">
                  <a:schemeClr val="tx1">
                    <a:alpha val="23000"/>
                  </a:schemeClr>
                </a:outerShdw>
              </a:effectLst>
              <a:latin typeface="Bernard MT Condensed" pitchFamily="18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617630" y="467380"/>
            <a:ext cx="199297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dirty="0" err="1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Latihan</a:t>
            </a:r>
            <a:endParaRPr lang="en-US" sz="4000" b="1" dirty="0">
              <a:ln w="17780" cmpd="sng">
                <a:solidFill>
                  <a:srgbClr val="FFFF00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grpSp>
        <p:nvGrpSpPr>
          <p:cNvPr id="66" name="Group 65"/>
          <p:cNvGrpSpPr/>
          <p:nvPr/>
        </p:nvGrpSpPr>
        <p:grpSpPr>
          <a:xfrm>
            <a:off x="228600" y="304800"/>
            <a:ext cx="1600200" cy="685800"/>
            <a:chOff x="228600" y="304800"/>
            <a:chExt cx="1905000" cy="762000"/>
          </a:xfrm>
        </p:grpSpPr>
        <p:pic>
          <p:nvPicPr>
            <p:cNvPr id="67" name="Picture 4" descr="D:\Year 4\Plates\1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28600" y="304800"/>
              <a:ext cx="1905000" cy="762000"/>
            </a:xfrm>
            <a:prstGeom prst="rect">
              <a:avLst/>
            </a:prstGeom>
            <a:noFill/>
          </p:spPr>
        </p:pic>
        <p:sp>
          <p:nvSpPr>
            <p:cNvPr id="68" name="Rectangle 67"/>
            <p:cNvSpPr/>
            <p:nvPr/>
          </p:nvSpPr>
          <p:spPr>
            <a:xfrm>
              <a:off x="533400" y="381000"/>
              <a:ext cx="1357452" cy="523220"/>
            </a:xfrm>
            <a:prstGeom prst="rect">
              <a:avLst/>
            </a:prstGeom>
            <a:noFill/>
            <a:effectLst>
              <a:outerShdw blurRad="50800" dist="50800" dir="5400000" algn="ctr" rotWithShape="0">
                <a:schemeClr val="accent4">
                  <a:lumMod val="60000"/>
                  <a:lumOff val="4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+mn-lt"/>
                </a:rPr>
                <a:t>Unit 1</a:t>
              </a:r>
              <a:endPara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381000" y="1219200"/>
            <a:ext cx="1295400" cy="4261107"/>
            <a:chOff x="228600" y="1225293"/>
            <a:chExt cx="1371600" cy="4261107"/>
          </a:xfrm>
        </p:grpSpPr>
        <p:pic>
          <p:nvPicPr>
            <p:cNvPr id="70" name="Picture 69" descr="button1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28600" y="122529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71" name="Picture 70" descr="button1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28600" y="18348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72" name="Picture 71" descr="button1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28600" y="24444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73" name="Picture 72" descr="button1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28600" y="30540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74" name="Picture 73" descr="button1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28600" y="36636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75" name="Picture 74" descr="button1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28600" y="487115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76" name="Rectangle 75">
              <a:hlinkClick r:id="rId7" action="ppaction://hlinksldjump" highlightClick="1">
                <a:snd r:embed="rId8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309282" y="1295400"/>
              <a:ext cx="1210235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Menu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77" name="Rectangle 76">
              <a:hlinkClick r:id="rId9" action="ppaction://hlinksldjump" highlightClick="1">
                <a:snd r:embed="rId8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1905000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1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78" name="Rectangle 77">
              <a:hlinkClick r:id="rId10" action="ppaction://hlinksldjump" highlightClick="1">
                <a:snd r:embed="rId8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2514598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2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79" name="Rectangle 78">
              <a:hlinkClick r:id="rId11" action="ppaction://hlinksldjump" highlightClick="1">
                <a:snd r:embed="rId8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133736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3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80" name="Rectangle 79">
              <a:hlinkClick r:id="rId12" action="ppaction://hlinksldjump" highlightClick="1">
                <a:snd r:embed="rId8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743335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4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81" name="Rectangle 80">
              <a:hlinkClick r:id="rId13" action="ppaction://hlinksldjump" highlightClick="1">
                <a:snd r:embed="rId8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950801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Latihan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pic>
          <p:nvPicPr>
            <p:cNvPr id="82" name="Picture 81" descr="button1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28600" y="42732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3" name="Rectangle 82">
              <a:hlinkClick r:id="rId14" action="ppaction://hlinksldjump" highlightClick="1">
                <a:snd r:embed="rId8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353264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Info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</p:grpSp>
      <p:pic>
        <p:nvPicPr>
          <p:cNvPr id="30" name="Picture 3" descr="C:\Documents and Settings\aLaNG@Zan\Local Settings\Temporary Internet Files\Content.IE5\DK0ZPPS9\MCj04247780000[1].wmf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848600" y="4495800"/>
            <a:ext cx="485887" cy="440146"/>
          </a:xfrm>
          <a:prstGeom prst="rect">
            <a:avLst/>
          </a:prstGeom>
          <a:noFill/>
        </p:spPr>
      </p:pic>
      <p:pic>
        <p:nvPicPr>
          <p:cNvPr id="31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5181600"/>
            <a:ext cx="414338" cy="414338"/>
          </a:xfrm>
          <a:prstGeom prst="rect">
            <a:avLst/>
          </a:prstGeom>
          <a:noFill/>
        </p:spPr>
      </p:pic>
      <p:pic>
        <p:nvPicPr>
          <p:cNvPr id="32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05400" y="5105400"/>
            <a:ext cx="414338" cy="414338"/>
          </a:xfrm>
          <a:prstGeom prst="rect">
            <a:avLst/>
          </a:prstGeom>
          <a:noFill/>
        </p:spPr>
      </p:pic>
      <p:pic>
        <p:nvPicPr>
          <p:cNvPr id="33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2" y="4572000"/>
            <a:ext cx="414338" cy="414338"/>
          </a:xfrm>
          <a:prstGeom prst="rect">
            <a:avLst/>
          </a:prstGeom>
          <a:noFill/>
        </p:spPr>
      </p:pic>
      <p:sp>
        <p:nvSpPr>
          <p:cNvPr id="35" name="Rectangle 34"/>
          <p:cNvSpPr/>
          <p:nvPr/>
        </p:nvSpPr>
        <p:spPr>
          <a:xfrm>
            <a:off x="4114800" y="3429000"/>
            <a:ext cx="2438400" cy="1143000"/>
          </a:xfrm>
          <a:prstGeom prst="rect">
            <a:avLst/>
          </a:prstGeom>
          <a:solidFill>
            <a:schemeClr val="tx1">
              <a:alpha val="74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Anda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Pasti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36" name="Rectangle 35">
            <a:hlinkClick r:id="" action="ppaction://hlinkshowjump?jump=endshow" highlightClick="1">
              <a:snd r:embed="rId8" name="winSpaceOpen.wav"/>
            </a:hlinkClick>
          </p:cNvPr>
          <p:cNvSpPr/>
          <p:nvPr/>
        </p:nvSpPr>
        <p:spPr>
          <a:xfrm>
            <a:off x="4572000" y="3962400"/>
            <a:ext cx="6096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410200" y="3962400"/>
            <a:ext cx="7620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Tidak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8" name="Picture 37" descr="ag00051_.gif">
            <a:hlinkClick r:id="" action="ppaction://hlinkshowjump?jump=nextslide">
              <a:snd r:embed="rId16" name="blub.wav"/>
            </a:hlinkClick>
          </p:cNvPr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3962400" y="5943600"/>
            <a:ext cx="811696" cy="381000"/>
          </a:xfrm>
          <a:prstGeom prst="rect">
            <a:avLst/>
          </a:prstGeom>
        </p:spPr>
      </p:pic>
      <p:pic>
        <p:nvPicPr>
          <p:cNvPr id="39" name="Picture 38" descr="ag00111_.gif">
            <a:hlinkClick r:id="" action="ppaction://hlinkshowjump?jump=previousslide">
              <a:snd r:embed="rId16" name="blub.wav"/>
            </a:hlinkClick>
          </p:cNvPr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2971800" y="5943600"/>
            <a:ext cx="811697" cy="3810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36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rr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righ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rr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rr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  <p:bldP spid="13" grpId="0"/>
      <p:bldP spid="14" grpId="0"/>
      <p:bldP spid="15" grpId="0"/>
      <p:bldP spid="16" grpId="0"/>
      <p:bldP spid="28" grpId="0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2514600" y="1828800"/>
            <a:ext cx="1676400" cy="45720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/>
              <a:t>Soalan</a:t>
            </a:r>
            <a:r>
              <a:rPr lang="en-US" sz="2400" b="1" dirty="0" smtClean="0"/>
              <a:t> 2</a:t>
            </a:r>
            <a:endParaRPr lang="en-US" sz="2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590800" y="2362200"/>
            <a:ext cx="57504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Perkakasan</a:t>
            </a:r>
            <a:r>
              <a:rPr lang="en-U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</a:t>
            </a:r>
            <a:r>
              <a:rPr lang="en-U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adalah</a:t>
            </a:r>
            <a:r>
              <a:rPr lang="en-U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digunakan</a:t>
            </a:r>
            <a:r>
              <a:rPr lang="en-U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untuk</a:t>
            </a:r>
            <a:r>
              <a:rPr lang="en-U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memaparkan</a:t>
            </a:r>
            <a:r>
              <a:rPr lang="en-U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en-US" sz="20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maklumat</a:t>
            </a:r>
            <a:r>
              <a:rPr lang="en-U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n-US" sz="2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429000" y="3124200"/>
            <a:ext cx="2209800" cy="1066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00050" indent="-400050">
              <a:buFont typeface="Arial" pitchFamily="34" charset="0"/>
              <a:buChar char="•"/>
            </a:pPr>
            <a:r>
              <a:rPr lang="en-US" sz="2000" b="1" dirty="0" err="1" smtClean="0"/>
              <a:t>Pemplot</a:t>
            </a:r>
            <a:endParaRPr lang="en-US" sz="2000" b="1" dirty="0" smtClean="0"/>
          </a:p>
          <a:p>
            <a:pPr marL="400050" indent="-400050">
              <a:buFont typeface="Arial" pitchFamily="34" charset="0"/>
              <a:buChar char="•"/>
            </a:pPr>
            <a:r>
              <a:rPr lang="en-US" sz="2000" b="1" dirty="0" smtClean="0"/>
              <a:t>Monitor</a:t>
            </a:r>
          </a:p>
          <a:p>
            <a:pPr marL="400050" indent="-400050">
              <a:buFont typeface="Arial" pitchFamily="34" charset="0"/>
              <a:buChar char="•"/>
            </a:pPr>
            <a:r>
              <a:rPr lang="en-US" sz="2000" b="1" dirty="0" err="1" smtClean="0"/>
              <a:t>Pencetak</a:t>
            </a:r>
            <a:endParaRPr lang="en-US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2590800" y="4267200"/>
            <a:ext cx="25950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</a:t>
            </a:r>
            <a:r>
              <a:rPr lang="en-U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merujuk</a:t>
            </a:r>
            <a:r>
              <a:rPr lang="en-U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kepada</a:t>
            </a:r>
            <a:r>
              <a:rPr lang="en-U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unit</a:t>
            </a:r>
            <a:endParaRPr lang="en-US" sz="2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90800" y="4629090"/>
            <a:ext cx="152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  input</a:t>
            </a:r>
            <a:endParaRPr lang="en-US" sz="2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90800" y="5238690"/>
            <a:ext cx="1447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  </a:t>
            </a:r>
            <a:r>
              <a:rPr lang="en-US" sz="20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proses</a:t>
            </a:r>
            <a:endParaRPr lang="en-US" sz="2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181600" y="4629090"/>
            <a:ext cx="16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  output</a:t>
            </a:r>
            <a:endParaRPr lang="en-US" sz="2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181600" y="5238690"/>
            <a:ext cx="1371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D)  </a:t>
            </a:r>
            <a:r>
              <a:rPr lang="en-US" sz="20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storan</a:t>
            </a:r>
            <a:endParaRPr lang="en-US" sz="2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" name="Picture 3" descr="C:\Documents and Settings\aLaNG@Zan\Local Settings\Temporary Internet Files\Content.IE5\DK0ZPPS9\MCj0424778000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8313" y="4665254"/>
            <a:ext cx="485887" cy="440146"/>
          </a:xfrm>
          <a:prstGeom prst="rect">
            <a:avLst/>
          </a:prstGeom>
          <a:noFill/>
        </p:spPr>
      </p:pic>
      <p:pic>
        <p:nvPicPr>
          <p:cNvPr id="31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86200" y="5224462"/>
            <a:ext cx="414338" cy="414338"/>
          </a:xfrm>
          <a:prstGeom prst="rect">
            <a:avLst/>
          </a:prstGeom>
          <a:noFill/>
        </p:spPr>
      </p:pic>
      <p:pic>
        <p:nvPicPr>
          <p:cNvPr id="32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3662" y="5257800"/>
            <a:ext cx="414338" cy="414338"/>
          </a:xfrm>
          <a:prstGeom prst="rect">
            <a:avLst/>
          </a:prstGeom>
          <a:noFill/>
        </p:spPr>
      </p:pic>
      <p:pic>
        <p:nvPicPr>
          <p:cNvPr id="33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86200" y="4691062"/>
            <a:ext cx="414338" cy="414338"/>
          </a:xfrm>
          <a:prstGeom prst="rect">
            <a:avLst/>
          </a:prstGeom>
          <a:noFill/>
        </p:spPr>
      </p:pic>
      <p:pic>
        <p:nvPicPr>
          <p:cNvPr id="46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86800" y="76200"/>
            <a:ext cx="381000" cy="381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7" name="Rectangle 36"/>
          <p:cNvSpPr/>
          <p:nvPr/>
        </p:nvSpPr>
        <p:spPr>
          <a:xfrm>
            <a:off x="6617630" y="467380"/>
            <a:ext cx="199297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dirty="0" err="1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Latihan</a:t>
            </a:r>
            <a:endParaRPr lang="en-US" sz="4000" b="1" dirty="0">
              <a:ln w="17780" cmpd="sng">
                <a:solidFill>
                  <a:srgbClr val="FFFF00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1752600" y="297359"/>
            <a:ext cx="5105400" cy="64633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600" b="1" spc="50" dirty="0" err="1" smtClean="0">
                <a:ln w="1143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chemeClr val="tx1">
                      <a:alpha val="23000"/>
                    </a:schemeClr>
                  </a:outerShdw>
                </a:effectLst>
                <a:latin typeface="Bernard MT Condensed" pitchFamily="18" charset="0"/>
              </a:rPr>
              <a:t>Asas</a:t>
            </a:r>
            <a:r>
              <a:rPr lang="en-US" sz="3600" b="1" spc="50" dirty="0" smtClean="0">
                <a:ln w="1143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chemeClr val="tx1">
                      <a:alpha val="23000"/>
                    </a:schemeClr>
                  </a:outerShdw>
                </a:effectLst>
                <a:latin typeface="Bernard MT Condensed" pitchFamily="18" charset="0"/>
              </a:rPr>
              <a:t> </a:t>
            </a:r>
            <a:r>
              <a:rPr lang="en-US" sz="3600" b="1" spc="50" dirty="0" err="1" smtClean="0">
                <a:ln w="1143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chemeClr val="tx1">
                      <a:alpha val="23000"/>
                    </a:schemeClr>
                  </a:outerShdw>
                </a:effectLst>
                <a:latin typeface="Bernard MT Condensed" pitchFamily="18" charset="0"/>
              </a:rPr>
              <a:t>Sistem</a:t>
            </a:r>
            <a:r>
              <a:rPr lang="en-US" sz="3600" b="1" spc="50" dirty="0" smtClean="0">
                <a:ln w="1143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chemeClr val="tx1">
                      <a:alpha val="23000"/>
                    </a:schemeClr>
                  </a:outerShdw>
                </a:effectLst>
                <a:latin typeface="Bernard MT Condensed" pitchFamily="18" charset="0"/>
              </a:rPr>
              <a:t> </a:t>
            </a:r>
            <a:r>
              <a:rPr lang="en-US" sz="3600" b="1" spc="50" dirty="0" err="1" smtClean="0">
                <a:ln w="1143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chemeClr val="tx1">
                      <a:alpha val="23000"/>
                    </a:schemeClr>
                  </a:outerShdw>
                </a:effectLst>
                <a:latin typeface="Bernard MT Condensed" pitchFamily="18" charset="0"/>
              </a:rPr>
              <a:t>Komputer</a:t>
            </a:r>
            <a:endParaRPr lang="en-US" sz="3600" b="1" spc="50" dirty="0">
              <a:ln w="1143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</a:ln>
              <a:solidFill>
                <a:srgbClr val="C00000"/>
              </a:solidFill>
              <a:effectLst>
                <a:outerShdw blurRad="50800" dist="38100" dir="8100000" algn="tr" rotWithShape="0">
                  <a:schemeClr val="tx1">
                    <a:alpha val="23000"/>
                  </a:schemeClr>
                </a:outerShdw>
              </a:effectLst>
              <a:latin typeface="Bernard MT Condensed" pitchFamily="18" charset="0"/>
            </a:endParaRPr>
          </a:p>
        </p:txBody>
      </p:sp>
      <p:grpSp>
        <p:nvGrpSpPr>
          <p:cNvPr id="39" name="Group 38"/>
          <p:cNvGrpSpPr/>
          <p:nvPr/>
        </p:nvGrpSpPr>
        <p:grpSpPr>
          <a:xfrm>
            <a:off x="228600" y="304800"/>
            <a:ext cx="1600200" cy="685800"/>
            <a:chOff x="228600" y="304800"/>
            <a:chExt cx="1905000" cy="762000"/>
          </a:xfrm>
        </p:grpSpPr>
        <p:pic>
          <p:nvPicPr>
            <p:cNvPr id="40" name="Picture 4" descr="D:\Year 4\Plates\1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28600" y="304800"/>
              <a:ext cx="1905000" cy="762000"/>
            </a:xfrm>
            <a:prstGeom prst="rect">
              <a:avLst/>
            </a:prstGeom>
            <a:noFill/>
          </p:spPr>
        </p:pic>
        <p:sp>
          <p:nvSpPr>
            <p:cNvPr id="41" name="Rectangle 40"/>
            <p:cNvSpPr/>
            <p:nvPr/>
          </p:nvSpPr>
          <p:spPr>
            <a:xfrm>
              <a:off x="533400" y="381000"/>
              <a:ext cx="1357452" cy="523220"/>
            </a:xfrm>
            <a:prstGeom prst="rect">
              <a:avLst/>
            </a:prstGeom>
            <a:noFill/>
            <a:effectLst>
              <a:outerShdw blurRad="50800" dist="50800" dir="5400000" algn="ctr" rotWithShape="0">
                <a:schemeClr val="accent4">
                  <a:lumMod val="60000"/>
                  <a:lumOff val="4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+mn-lt"/>
                </a:rPr>
                <a:t>Unit 1</a:t>
              </a:r>
              <a:endPara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381000" y="1219200"/>
            <a:ext cx="1295400" cy="4261107"/>
            <a:chOff x="228600" y="1225293"/>
            <a:chExt cx="1371600" cy="4261107"/>
          </a:xfrm>
        </p:grpSpPr>
        <p:pic>
          <p:nvPicPr>
            <p:cNvPr id="43" name="Picture 42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122529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7" name="Picture 46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18348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8" name="Picture 47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24444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9" name="Picture 48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30540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62" name="Picture 61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36636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63" name="Picture 62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487115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64" name="Rectangle 63">
              <a:hlinkClick r:id="rId8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309282" y="1295400"/>
              <a:ext cx="1210235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Menu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65" name="Rectangle 64">
              <a:hlinkClick r:id="rId10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1905000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1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66" name="Rectangle 65">
              <a:hlinkClick r:id="rId11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2514598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2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67" name="Rectangle 66">
              <a:hlinkClick r:id="rId12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133736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3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68" name="Rectangle 67">
              <a:hlinkClick r:id="rId13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743335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4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69" name="Rectangle 68">
              <a:hlinkClick r:id="rId14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950801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Latihan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pic>
          <p:nvPicPr>
            <p:cNvPr id="70" name="Picture 69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42732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71" name="Rectangle 70">
              <a:hlinkClick r:id="rId15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353264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Info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</p:grpSp>
      <p:pic>
        <p:nvPicPr>
          <p:cNvPr id="52" name="Picture 51" descr="ag00051_.gif">
            <a:hlinkClick r:id="" action="ppaction://hlinkshowjump?jump=nextslide">
              <a:snd r:embed="rId16" name="blub.wav"/>
            </a:hlinkClick>
          </p:cNvPr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3962400" y="5943600"/>
            <a:ext cx="811696" cy="381000"/>
          </a:xfrm>
          <a:prstGeom prst="rect">
            <a:avLst/>
          </a:prstGeom>
        </p:spPr>
      </p:pic>
      <p:pic>
        <p:nvPicPr>
          <p:cNvPr id="53" name="Picture 52" descr="ag00111_.gif">
            <a:hlinkClick r:id="" action="ppaction://hlinkshowjump?jump=previousslide">
              <a:snd r:embed="rId16" name="blub.wav"/>
            </a:hlinkClick>
          </p:cNvPr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2971800" y="5943600"/>
            <a:ext cx="811697" cy="381000"/>
          </a:xfrm>
          <a:prstGeom prst="rect">
            <a:avLst/>
          </a:prstGeom>
        </p:spPr>
      </p:pic>
      <p:sp>
        <p:nvSpPr>
          <p:cNvPr id="54" name="Rectangle 53"/>
          <p:cNvSpPr/>
          <p:nvPr/>
        </p:nvSpPr>
        <p:spPr>
          <a:xfrm>
            <a:off x="4114800" y="3429000"/>
            <a:ext cx="2438400" cy="1143000"/>
          </a:xfrm>
          <a:prstGeom prst="rect">
            <a:avLst/>
          </a:prstGeom>
          <a:solidFill>
            <a:schemeClr val="tx1">
              <a:alpha val="74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Anda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Pasti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55" name="Rectangle 54">
            <a:hlinkClick r:id="" action="ppaction://hlinkshowjump?jump=endshow" highlightClick="1">
              <a:snd r:embed="rId9" name="winSpaceOpen.wav"/>
            </a:hlinkClick>
          </p:cNvPr>
          <p:cNvSpPr/>
          <p:nvPr/>
        </p:nvSpPr>
        <p:spPr>
          <a:xfrm>
            <a:off x="4572000" y="3962400"/>
            <a:ext cx="6096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5410200" y="3962400"/>
            <a:ext cx="7620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Tidak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36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rr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rr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righ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rr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1" grpId="0"/>
      <p:bldP spid="13" grpId="0"/>
      <p:bldP spid="14" grpId="0"/>
      <p:bldP spid="15" grpId="0"/>
      <p:bldP spid="16" grpId="0"/>
      <p:bldP spid="38" grpId="0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Picture 3" descr="C:\Documents and Settings\aLaNG@Zan\Local Settings\Temporary Internet Files\Content.IE5\DK0ZPPS9\MCj0424778000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81600" y="4267200"/>
            <a:ext cx="485887" cy="440146"/>
          </a:xfrm>
          <a:prstGeom prst="rect">
            <a:avLst/>
          </a:prstGeom>
          <a:noFill/>
        </p:spPr>
      </p:pic>
      <p:pic>
        <p:nvPicPr>
          <p:cNvPr id="52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81600" y="3733800"/>
            <a:ext cx="414338" cy="414338"/>
          </a:xfrm>
          <a:prstGeom prst="rect">
            <a:avLst/>
          </a:prstGeom>
          <a:noFill/>
        </p:spPr>
      </p:pic>
      <p:pic>
        <p:nvPicPr>
          <p:cNvPr id="49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81600" y="3124200"/>
            <a:ext cx="414338" cy="414338"/>
          </a:xfrm>
          <a:prstGeom prst="rect">
            <a:avLst/>
          </a:prstGeom>
          <a:noFill/>
        </p:spPr>
      </p:pic>
      <p:sp>
        <p:nvSpPr>
          <p:cNvPr id="8" name="Rounded Rectangle 7"/>
          <p:cNvSpPr/>
          <p:nvPr/>
        </p:nvSpPr>
        <p:spPr>
          <a:xfrm>
            <a:off x="2514600" y="1828800"/>
            <a:ext cx="1676400" cy="45720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/>
              <a:t>Soalan</a:t>
            </a:r>
            <a:r>
              <a:rPr lang="en-US" sz="2400" b="1" dirty="0" smtClean="0"/>
              <a:t> 3</a:t>
            </a:r>
            <a:endParaRPr lang="en-US" sz="2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590800" y="2438400"/>
            <a:ext cx="34933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Apakah</a:t>
            </a:r>
            <a:r>
              <a:rPr lang="en-U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fungsi</a:t>
            </a:r>
            <a:r>
              <a:rPr lang="en-U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bagi</a:t>
            </a:r>
            <a:r>
              <a:rPr lang="en-U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unit input?</a:t>
            </a:r>
          </a:p>
          <a:p>
            <a:endParaRPr lang="en-US" sz="2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90800" y="3790890"/>
            <a:ext cx="3352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  </a:t>
            </a:r>
            <a:r>
              <a:rPr lang="en-US" sz="20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Memproses</a:t>
            </a:r>
            <a:r>
              <a:rPr lang="en-US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data</a:t>
            </a:r>
            <a:endParaRPr lang="en-US" sz="2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90800" y="4343400"/>
            <a:ext cx="32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 </a:t>
            </a:r>
            <a:r>
              <a:rPr lang="en-US" sz="20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Memasukkan</a:t>
            </a:r>
            <a:r>
              <a:rPr lang="en-US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data</a:t>
            </a:r>
            <a:endParaRPr lang="en-US" sz="2000" dirty="0" smtClean="0"/>
          </a:p>
        </p:txBody>
      </p:sp>
      <p:sp>
        <p:nvSpPr>
          <p:cNvPr id="12" name="TextBox 11"/>
          <p:cNvSpPr txBox="1"/>
          <p:nvPr/>
        </p:nvSpPr>
        <p:spPr>
          <a:xfrm>
            <a:off x="2590800" y="4876800"/>
            <a:ext cx="3962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D)   </a:t>
            </a:r>
            <a:r>
              <a:rPr lang="en-US" sz="20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Menghasilkan</a:t>
            </a:r>
            <a:r>
              <a:rPr lang="en-US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maklumat</a:t>
            </a:r>
            <a:endParaRPr lang="en-US" sz="2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90800" y="3200400"/>
            <a:ext cx="2743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 </a:t>
            </a:r>
            <a:r>
              <a:rPr lang="en-US" sz="20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Menyimpan</a:t>
            </a:r>
            <a:r>
              <a:rPr lang="en-US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data</a:t>
            </a:r>
            <a:endParaRPr lang="en-US" sz="2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3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86800" y="76200"/>
            <a:ext cx="381000" cy="381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4" name="Rectangle 33"/>
          <p:cNvSpPr/>
          <p:nvPr/>
        </p:nvSpPr>
        <p:spPr>
          <a:xfrm>
            <a:off x="6617630" y="467380"/>
            <a:ext cx="199297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dirty="0" err="1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Latihan</a:t>
            </a:r>
            <a:endParaRPr lang="en-US" sz="4000" b="1" dirty="0">
              <a:ln w="17780" cmpd="sng">
                <a:solidFill>
                  <a:srgbClr val="FFFF00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1752600" y="297359"/>
            <a:ext cx="5105400" cy="64633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600" b="1" spc="50" dirty="0" err="1" smtClean="0">
                <a:ln w="1143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chemeClr val="tx1">
                      <a:alpha val="23000"/>
                    </a:schemeClr>
                  </a:outerShdw>
                </a:effectLst>
                <a:latin typeface="Bernard MT Condensed" pitchFamily="18" charset="0"/>
              </a:rPr>
              <a:t>Asas</a:t>
            </a:r>
            <a:r>
              <a:rPr lang="en-US" sz="3600" b="1" spc="50" dirty="0" smtClean="0">
                <a:ln w="1143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chemeClr val="tx1">
                      <a:alpha val="23000"/>
                    </a:schemeClr>
                  </a:outerShdw>
                </a:effectLst>
                <a:latin typeface="Bernard MT Condensed" pitchFamily="18" charset="0"/>
              </a:rPr>
              <a:t> </a:t>
            </a:r>
            <a:r>
              <a:rPr lang="en-US" sz="3600" b="1" spc="50" dirty="0" err="1" smtClean="0">
                <a:ln w="1143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chemeClr val="tx1">
                      <a:alpha val="23000"/>
                    </a:schemeClr>
                  </a:outerShdw>
                </a:effectLst>
                <a:latin typeface="Bernard MT Condensed" pitchFamily="18" charset="0"/>
              </a:rPr>
              <a:t>Sistem</a:t>
            </a:r>
            <a:r>
              <a:rPr lang="en-US" sz="3600" b="1" spc="50" dirty="0" smtClean="0">
                <a:ln w="1143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chemeClr val="tx1">
                      <a:alpha val="23000"/>
                    </a:schemeClr>
                  </a:outerShdw>
                </a:effectLst>
                <a:latin typeface="Bernard MT Condensed" pitchFamily="18" charset="0"/>
              </a:rPr>
              <a:t> </a:t>
            </a:r>
            <a:r>
              <a:rPr lang="en-US" sz="3600" b="1" spc="50" dirty="0" err="1" smtClean="0">
                <a:ln w="1143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chemeClr val="tx1">
                      <a:alpha val="23000"/>
                    </a:schemeClr>
                  </a:outerShdw>
                </a:effectLst>
                <a:latin typeface="Bernard MT Condensed" pitchFamily="18" charset="0"/>
              </a:rPr>
              <a:t>Komputer</a:t>
            </a:r>
            <a:endParaRPr lang="en-US" sz="3600" b="1" spc="50" dirty="0">
              <a:ln w="1143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</a:ln>
              <a:solidFill>
                <a:srgbClr val="C00000"/>
              </a:solidFill>
              <a:effectLst>
                <a:outerShdw blurRad="50800" dist="38100" dir="8100000" algn="tr" rotWithShape="0">
                  <a:schemeClr val="tx1">
                    <a:alpha val="23000"/>
                  </a:schemeClr>
                </a:outerShdw>
              </a:effectLst>
              <a:latin typeface="Bernard MT Condensed" pitchFamily="18" charset="0"/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228600" y="304800"/>
            <a:ext cx="1600200" cy="685800"/>
            <a:chOff x="228600" y="304800"/>
            <a:chExt cx="1905000" cy="762000"/>
          </a:xfrm>
        </p:grpSpPr>
        <p:pic>
          <p:nvPicPr>
            <p:cNvPr id="37" name="Picture 4" descr="D:\Year 4\Plates\1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28600" y="304800"/>
              <a:ext cx="1905000" cy="762000"/>
            </a:xfrm>
            <a:prstGeom prst="rect">
              <a:avLst/>
            </a:prstGeom>
            <a:noFill/>
          </p:spPr>
        </p:pic>
        <p:sp>
          <p:nvSpPr>
            <p:cNvPr id="38" name="Rectangle 37"/>
            <p:cNvSpPr/>
            <p:nvPr/>
          </p:nvSpPr>
          <p:spPr>
            <a:xfrm>
              <a:off x="533400" y="381000"/>
              <a:ext cx="1357452" cy="523220"/>
            </a:xfrm>
            <a:prstGeom prst="rect">
              <a:avLst/>
            </a:prstGeom>
            <a:noFill/>
            <a:effectLst>
              <a:outerShdw blurRad="50800" dist="50800" dir="5400000" algn="ctr" rotWithShape="0">
                <a:schemeClr val="accent4">
                  <a:lumMod val="60000"/>
                  <a:lumOff val="4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+mn-lt"/>
                </a:rPr>
                <a:t>Unit 1</a:t>
              </a:r>
              <a:endPara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381000" y="1219200"/>
            <a:ext cx="1295400" cy="4261107"/>
            <a:chOff x="228600" y="1225293"/>
            <a:chExt cx="1371600" cy="4261107"/>
          </a:xfrm>
        </p:grpSpPr>
        <p:pic>
          <p:nvPicPr>
            <p:cNvPr id="40" name="Picture 39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122529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4" name="Picture 43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18348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5" name="Picture 44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24444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6" name="Picture 45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30540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59" name="Picture 58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36636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62" name="Picture 61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487115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65" name="Rectangle 64">
              <a:hlinkClick r:id="rId8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309282" y="1295400"/>
              <a:ext cx="1210235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Menu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66" name="Rectangle 65">
              <a:hlinkClick r:id="rId10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1905000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1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67" name="Rectangle 66">
              <a:hlinkClick r:id="rId11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2514598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2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68" name="Rectangle 67">
              <a:hlinkClick r:id="rId12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133736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3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69" name="Rectangle 68">
              <a:hlinkClick r:id="rId13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743335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4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70" name="Rectangle 69">
              <a:hlinkClick r:id="rId14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959093"/>
              <a:ext cx="1371600" cy="514928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Latihan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pic>
          <p:nvPicPr>
            <p:cNvPr id="71" name="Picture 70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42732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72" name="Rectangle 71">
              <a:hlinkClick r:id="rId15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353264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Info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</p:grpSp>
      <p:pic>
        <p:nvPicPr>
          <p:cNvPr id="33" name="Picture 32" descr="ag00051_.gif">
            <a:hlinkClick r:id="" action="ppaction://hlinkshowjump?jump=nextslide">
              <a:snd r:embed="rId16" name="blub.wav"/>
            </a:hlinkClick>
          </p:cNvPr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3962400" y="5943600"/>
            <a:ext cx="811696" cy="381000"/>
          </a:xfrm>
          <a:prstGeom prst="rect">
            <a:avLst/>
          </a:prstGeom>
        </p:spPr>
      </p:pic>
      <p:pic>
        <p:nvPicPr>
          <p:cNvPr id="41" name="Picture 40" descr="ag00111_.gif">
            <a:hlinkClick r:id="" action="ppaction://hlinkshowjump?jump=previousslide">
              <a:snd r:embed="rId16" name="blub.wav"/>
            </a:hlinkClick>
          </p:cNvPr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2971800" y="5943600"/>
            <a:ext cx="811697" cy="381000"/>
          </a:xfrm>
          <a:prstGeom prst="rect">
            <a:avLst/>
          </a:prstGeom>
        </p:spPr>
      </p:pic>
      <p:pic>
        <p:nvPicPr>
          <p:cNvPr id="50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3600" y="4800600"/>
            <a:ext cx="414338" cy="414338"/>
          </a:xfrm>
          <a:prstGeom prst="rect">
            <a:avLst/>
          </a:prstGeom>
          <a:noFill/>
        </p:spPr>
      </p:pic>
      <p:sp>
        <p:nvSpPr>
          <p:cNvPr id="42" name="Rectangle 41"/>
          <p:cNvSpPr/>
          <p:nvPr/>
        </p:nvSpPr>
        <p:spPr>
          <a:xfrm>
            <a:off x="4114800" y="3429000"/>
            <a:ext cx="2438400" cy="1143000"/>
          </a:xfrm>
          <a:prstGeom prst="rect">
            <a:avLst/>
          </a:prstGeom>
          <a:solidFill>
            <a:schemeClr val="tx1">
              <a:alpha val="74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Anda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Pasti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47" name="Rectangle 46">
            <a:hlinkClick r:id="" action="ppaction://hlinkshowjump?jump=endshow" highlightClick="1">
              <a:snd r:embed="rId9" name="winSpaceOpen.wav"/>
            </a:hlinkClick>
          </p:cNvPr>
          <p:cNvSpPr/>
          <p:nvPr/>
        </p:nvSpPr>
        <p:spPr>
          <a:xfrm>
            <a:off x="4572000" y="3962400"/>
            <a:ext cx="6096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5410200" y="3962400"/>
            <a:ext cx="7620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Tidak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36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rr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rr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rr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righ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35" grpId="0"/>
      <p:bldP spid="42" grpId="0" animBg="1"/>
      <p:bldP spid="42" grpId="1" animBg="1"/>
      <p:bldP spid="47" grpId="0" animBg="1"/>
      <p:bldP spid="47" grpId="1" animBg="1"/>
      <p:bldP spid="48" grpId="0" animBg="1"/>
      <p:bldP spid="48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 descr="scanner.bmp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0800" y="2514600"/>
            <a:ext cx="2235200" cy="1676400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514600" y="1828800"/>
            <a:ext cx="1676400" cy="45720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/>
              <a:t>Soalan</a:t>
            </a:r>
            <a:r>
              <a:rPr lang="en-US" sz="2400" b="1" dirty="0" smtClean="0"/>
              <a:t> 4</a:t>
            </a:r>
            <a:endParaRPr lang="en-US" sz="2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181600" y="2895600"/>
            <a:ext cx="3581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Rajah 1 </a:t>
            </a:r>
            <a:r>
              <a:rPr lang="en-US" sz="20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merupakan</a:t>
            </a:r>
            <a:r>
              <a:rPr lang="en-U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sebuah</a:t>
            </a:r>
            <a:r>
              <a:rPr lang="en-U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alat</a:t>
            </a:r>
            <a:r>
              <a:rPr lang="en-U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pengimbas</a:t>
            </a:r>
            <a:r>
              <a:rPr lang="en-U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20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Pengimbas</a:t>
            </a:r>
            <a:r>
              <a:rPr lang="en-U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adalah</a:t>
            </a:r>
            <a:r>
              <a:rPr lang="en-U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unit;</a:t>
            </a:r>
          </a:p>
          <a:p>
            <a:endParaRPr lang="en-US" sz="2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48000" y="4343400"/>
            <a:ext cx="894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70C0"/>
                </a:solidFill>
              </a:rPr>
              <a:t>Rajah 1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81600" y="3962400"/>
            <a:ext cx="1219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 Input</a:t>
            </a:r>
            <a:endParaRPr lang="en-US" sz="2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81600" y="4476690"/>
            <a:ext cx="1447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  Output</a:t>
            </a:r>
            <a:endParaRPr lang="en-US" sz="2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181600" y="4953000"/>
            <a:ext cx="152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  </a:t>
            </a:r>
            <a:r>
              <a:rPr lang="en-US" sz="20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Proses</a:t>
            </a:r>
            <a:endParaRPr lang="en-US" sz="2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81600" y="5410200"/>
            <a:ext cx="2209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D)  </a:t>
            </a:r>
            <a:r>
              <a:rPr lang="en-US" sz="20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Storan</a:t>
            </a:r>
            <a:endParaRPr lang="en-US" sz="2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2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86800" y="76200"/>
            <a:ext cx="381000" cy="381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2" name="Rectangle 51"/>
          <p:cNvSpPr/>
          <p:nvPr/>
        </p:nvSpPr>
        <p:spPr>
          <a:xfrm>
            <a:off x="1752600" y="297359"/>
            <a:ext cx="5105400" cy="64633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600" b="1" spc="50" dirty="0" err="1" smtClean="0">
                <a:ln w="1143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chemeClr val="tx1">
                      <a:alpha val="23000"/>
                    </a:schemeClr>
                  </a:outerShdw>
                </a:effectLst>
                <a:latin typeface="Bernard MT Condensed" pitchFamily="18" charset="0"/>
              </a:rPr>
              <a:t>Asas</a:t>
            </a:r>
            <a:r>
              <a:rPr lang="en-US" sz="3600" b="1" spc="50" dirty="0" smtClean="0">
                <a:ln w="1143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chemeClr val="tx1">
                      <a:alpha val="23000"/>
                    </a:schemeClr>
                  </a:outerShdw>
                </a:effectLst>
                <a:latin typeface="Bernard MT Condensed" pitchFamily="18" charset="0"/>
              </a:rPr>
              <a:t> </a:t>
            </a:r>
            <a:r>
              <a:rPr lang="en-US" sz="3600" b="1" spc="50" dirty="0" err="1" smtClean="0">
                <a:ln w="1143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chemeClr val="tx1">
                      <a:alpha val="23000"/>
                    </a:schemeClr>
                  </a:outerShdw>
                </a:effectLst>
                <a:latin typeface="Bernard MT Condensed" pitchFamily="18" charset="0"/>
              </a:rPr>
              <a:t>Sistem</a:t>
            </a:r>
            <a:r>
              <a:rPr lang="en-US" sz="3600" b="1" spc="50" dirty="0" smtClean="0">
                <a:ln w="1143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chemeClr val="tx1">
                      <a:alpha val="23000"/>
                    </a:schemeClr>
                  </a:outerShdw>
                </a:effectLst>
                <a:latin typeface="Bernard MT Condensed" pitchFamily="18" charset="0"/>
              </a:rPr>
              <a:t> </a:t>
            </a:r>
            <a:r>
              <a:rPr lang="en-US" sz="3600" b="1" spc="50" dirty="0" err="1" smtClean="0">
                <a:ln w="1143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chemeClr val="tx1">
                      <a:alpha val="23000"/>
                    </a:schemeClr>
                  </a:outerShdw>
                </a:effectLst>
                <a:latin typeface="Bernard MT Condensed" pitchFamily="18" charset="0"/>
              </a:rPr>
              <a:t>Komputer</a:t>
            </a:r>
            <a:endParaRPr lang="en-US" sz="3600" b="1" spc="50" dirty="0">
              <a:ln w="1143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</a:ln>
              <a:solidFill>
                <a:srgbClr val="C00000"/>
              </a:solidFill>
              <a:effectLst>
                <a:outerShdw blurRad="50800" dist="38100" dir="8100000" algn="tr" rotWithShape="0">
                  <a:schemeClr val="tx1">
                    <a:alpha val="23000"/>
                  </a:schemeClr>
                </a:outerShdw>
              </a:effectLst>
              <a:latin typeface="Bernard MT Condensed" pitchFamily="18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6617630" y="467380"/>
            <a:ext cx="199297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dirty="0" err="1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Latihan</a:t>
            </a:r>
            <a:endParaRPr lang="en-US" sz="4000" b="1" dirty="0">
              <a:ln w="17780" cmpd="sng">
                <a:solidFill>
                  <a:srgbClr val="FFFF00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grpSp>
        <p:nvGrpSpPr>
          <p:cNvPr id="54" name="Group 53"/>
          <p:cNvGrpSpPr/>
          <p:nvPr/>
        </p:nvGrpSpPr>
        <p:grpSpPr>
          <a:xfrm>
            <a:off x="228600" y="304800"/>
            <a:ext cx="1600200" cy="685800"/>
            <a:chOff x="228600" y="304800"/>
            <a:chExt cx="1905000" cy="762000"/>
          </a:xfrm>
        </p:grpSpPr>
        <p:pic>
          <p:nvPicPr>
            <p:cNvPr id="55" name="Picture 4" descr="D:\Year 4\Plates\1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28600" y="304800"/>
              <a:ext cx="1905000" cy="762000"/>
            </a:xfrm>
            <a:prstGeom prst="rect">
              <a:avLst/>
            </a:prstGeom>
            <a:noFill/>
          </p:spPr>
        </p:pic>
        <p:sp>
          <p:nvSpPr>
            <p:cNvPr id="56" name="Rectangle 55"/>
            <p:cNvSpPr/>
            <p:nvPr/>
          </p:nvSpPr>
          <p:spPr>
            <a:xfrm>
              <a:off x="533400" y="381000"/>
              <a:ext cx="1357452" cy="523220"/>
            </a:xfrm>
            <a:prstGeom prst="rect">
              <a:avLst/>
            </a:prstGeom>
            <a:noFill/>
            <a:effectLst>
              <a:outerShdw blurRad="50800" dist="50800" dir="5400000" algn="ctr" rotWithShape="0">
                <a:schemeClr val="accent4">
                  <a:lumMod val="60000"/>
                  <a:lumOff val="4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+mn-lt"/>
                </a:rPr>
                <a:t>Unit 1</a:t>
              </a:r>
              <a:endPara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381000" y="1219200"/>
            <a:ext cx="1295400" cy="4261107"/>
            <a:chOff x="228600" y="1225293"/>
            <a:chExt cx="1371600" cy="4261107"/>
          </a:xfrm>
        </p:grpSpPr>
        <p:pic>
          <p:nvPicPr>
            <p:cNvPr id="58" name="Picture 57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122529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59" name="Picture 58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18348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60" name="Picture 59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24444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61" name="Picture 60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30540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62" name="Picture 61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36636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63" name="Picture 62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4871153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64" name="Rectangle 63">
              <a:hlinkClick r:id="rId8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309282" y="1295400"/>
              <a:ext cx="1210235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Menu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65" name="Rectangle 64">
              <a:hlinkClick r:id="rId10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1905000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1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66" name="Rectangle 65">
              <a:hlinkClick r:id="rId11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2514598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2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67" name="Rectangle 66">
              <a:hlinkClick r:id="rId12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133736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3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68" name="Rectangle 67">
              <a:hlinkClick r:id="rId13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3743335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Topik</a:t>
              </a:r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4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69" name="Rectangle 68">
              <a:hlinkClick r:id="rId14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950801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err="1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Latihan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pic>
          <p:nvPicPr>
            <p:cNvPr id="70" name="Picture 69" descr="button1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600" y="4273292"/>
              <a:ext cx="1371600" cy="61524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71" name="Rectangle 70">
              <a:hlinkClick r:id="rId15" action="ppaction://hlinksldjump" highlightClick="1">
                <a:snd r:embed="rId9" name="winSpaceOpen.wav"/>
              </a:hlinkClick>
              <a:hlinkHover r:id="" action="ppaction://noaction" highlightClick="1"/>
            </p:cNvPr>
            <p:cNvSpPr/>
            <p:nvPr/>
          </p:nvSpPr>
          <p:spPr>
            <a:xfrm>
              <a:off x="228600" y="4353264"/>
              <a:ext cx="1371600" cy="52322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0"/>
              </a:schemeClr>
            </a:solidFill>
          </p:spPr>
          <p:txBody>
            <a:bodyPr wrap="square" lIns="91440" tIns="45720" rIns="91440" bIns="45720">
              <a:spAutoFit/>
              <a:scene3d>
                <a:camera prst="perspectiveLef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7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Info</a:t>
              </a:r>
              <a:endParaRPr lang="en-US" sz="27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</p:grpSp>
      <p:pic>
        <p:nvPicPr>
          <p:cNvPr id="41" name="Picture 3" descr="C:\Documents and Settings\aLaNG@Zan\Local Settings\Temporary Internet Files\Content.IE5\DK0ZPPS9\MCj04247780000[1].wmf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448313" y="3962400"/>
            <a:ext cx="485887" cy="440146"/>
          </a:xfrm>
          <a:prstGeom prst="rect">
            <a:avLst/>
          </a:prstGeom>
          <a:noFill/>
        </p:spPr>
      </p:pic>
      <p:pic>
        <p:nvPicPr>
          <p:cNvPr id="42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53200" y="5410200"/>
            <a:ext cx="414338" cy="414338"/>
          </a:xfrm>
          <a:prstGeom prst="rect">
            <a:avLst/>
          </a:prstGeom>
          <a:noFill/>
        </p:spPr>
      </p:pic>
      <p:pic>
        <p:nvPicPr>
          <p:cNvPr id="43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53200" y="4953000"/>
            <a:ext cx="414338" cy="414338"/>
          </a:xfrm>
          <a:prstGeom prst="rect">
            <a:avLst/>
          </a:prstGeom>
          <a:noFill/>
        </p:spPr>
      </p:pic>
      <p:pic>
        <p:nvPicPr>
          <p:cNvPr id="44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53200" y="4495800"/>
            <a:ext cx="414338" cy="414338"/>
          </a:xfrm>
          <a:prstGeom prst="rect">
            <a:avLst/>
          </a:prstGeom>
          <a:noFill/>
        </p:spPr>
      </p:pic>
      <p:pic>
        <p:nvPicPr>
          <p:cNvPr id="46" name="Picture 45" descr="ag00111_.gif">
            <a:hlinkClick r:id="" action="ppaction://hlinkshowjump?jump=previousslide">
              <a:snd r:embed="rId17" name="blub.wav"/>
            </a:hlinkClick>
          </p:cNvPr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2971800" y="5943600"/>
            <a:ext cx="811697" cy="381000"/>
          </a:xfrm>
          <a:prstGeom prst="rect">
            <a:avLst/>
          </a:prstGeom>
        </p:spPr>
      </p:pic>
      <p:sp>
        <p:nvSpPr>
          <p:cNvPr id="49" name="Rectangle 48"/>
          <p:cNvSpPr/>
          <p:nvPr/>
        </p:nvSpPr>
        <p:spPr>
          <a:xfrm>
            <a:off x="4114800" y="3429000"/>
            <a:ext cx="2438400" cy="1143000"/>
          </a:xfrm>
          <a:prstGeom prst="rect">
            <a:avLst/>
          </a:prstGeom>
          <a:solidFill>
            <a:schemeClr val="tx1">
              <a:alpha val="74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Anda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Pasti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50" name="Rectangle 49">
            <a:hlinkClick r:id="" action="ppaction://hlinkshowjump?jump=endshow" highlightClick="1">
              <a:snd r:embed="rId9" name="winSpaceOpen.wav"/>
            </a:hlinkClick>
          </p:cNvPr>
          <p:cNvSpPr/>
          <p:nvPr/>
        </p:nvSpPr>
        <p:spPr>
          <a:xfrm>
            <a:off x="4572000" y="3962400"/>
            <a:ext cx="6096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5410200" y="3962400"/>
            <a:ext cx="7620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Tidak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36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righ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52" grpId="0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onito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1066800"/>
            <a:ext cx="7772400" cy="57912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209800" y="304800"/>
            <a:ext cx="5410200" cy="76944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soft" dir="tl">
              <a:rot lat="0" lon="0" rev="0"/>
            </a:lightRig>
          </a:scene3d>
          <a:sp3d/>
        </p:spPr>
        <p:txBody>
          <a:bodyPr wrap="square" lIns="91440" tIns="45720" rIns="91440" bIns="45720">
            <a:spAutoFit/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400" b="1" spc="50" dirty="0" err="1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Hasil</a:t>
            </a:r>
            <a:r>
              <a:rPr lang="en-US" sz="4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n-US" sz="4400" b="1" spc="50" dirty="0" err="1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Pembelajaran</a:t>
            </a:r>
            <a:endParaRPr lang="en-US" sz="44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19200" y="1371600"/>
            <a:ext cx="6858000" cy="3505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b="1" dirty="0" err="1" smtClean="0">
                <a:solidFill>
                  <a:schemeClr val="bg1"/>
                </a:solidFill>
              </a:rPr>
              <a:t>Pada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akhir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persembahan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ini</a:t>
            </a:r>
            <a:r>
              <a:rPr lang="en-US" sz="2800" b="1" dirty="0" smtClean="0">
                <a:solidFill>
                  <a:schemeClr val="bg1"/>
                </a:solidFill>
              </a:rPr>
              <a:t>, </a:t>
            </a:r>
            <a:r>
              <a:rPr lang="en-US" sz="2800" b="1" dirty="0" err="1" smtClean="0">
                <a:solidFill>
                  <a:schemeClr val="bg1"/>
                </a:solidFill>
              </a:rPr>
              <a:t>pelajar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dapat</a:t>
            </a:r>
            <a:r>
              <a:rPr lang="en-US" sz="2800" b="1" dirty="0" smtClean="0">
                <a:solidFill>
                  <a:schemeClr val="bg1"/>
                </a:solidFill>
              </a:rPr>
              <a:t>;</a:t>
            </a:r>
          </a:p>
          <a:p>
            <a:pPr algn="just"/>
            <a:endParaRPr lang="en-US" sz="2800" b="1" dirty="0" smtClean="0">
              <a:solidFill>
                <a:schemeClr val="bg1"/>
              </a:solidFill>
            </a:endParaRPr>
          </a:p>
          <a:p>
            <a:pPr marL="514350" indent="-514350" algn="just">
              <a:buAutoNum type="arabicPeriod"/>
            </a:pPr>
            <a:r>
              <a:rPr lang="en-US" sz="2800" b="1" dirty="0" err="1" smtClean="0">
                <a:solidFill>
                  <a:schemeClr val="bg1"/>
                </a:solidFill>
              </a:rPr>
              <a:t>Mengenalpasti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elemen-elemen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dalam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sistem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komputer</a:t>
            </a:r>
            <a:r>
              <a:rPr lang="en-US" sz="2800" b="1" dirty="0" smtClean="0">
                <a:solidFill>
                  <a:schemeClr val="bg1"/>
                </a:solidFill>
              </a:rPr>
              <a:t>.</a:t>
            </a:r>
          </a:p>
          <a:p>
            <a:pPr marL="514350" indent="-514350" algn="just">
              <a:buAutoNum type="arabicPeriod"/>
            </a:pPr>
            <a:r>
              <a:rPr lang="en-US" sz="2800" b="1" dirty="0" err="1" smtClean="0">
                <a:solidFill>
                  <a:schemeClr val="bg1"/>
                </a:solidFill>
              </a:rPr>
              <a:t>Mengenalpasti</a:t>
            </a:r>
            <a:r>
              <a:rPr lang="en-US" sz="2800" b="1" dirty="0" smtClean="0">
                <a:solidFill>
                  <a:schemeClr val="bg1"/>
                </a:solidFill>
              </a:rPr>
              <a:t> unit </a:t>
            </a:r>
            <a:r>
              <a:rPr lang="en-US" sz="2800" b="1" dirty="0" err="1" smtClean="0">
                <a:solidFill>
                  <a:schemeClr val="bg1"/>
                </a:solidFill>
              </a:rPr>
              <a:t>dan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fungsi</a:t>
            </a:r>
            <a:r>
              <a:rPr lang="en-US" sz="2800" b="1" dirty="0" smtClean="0">
                <a:solidFill>
                  <a:schemeClr val="bg1"/>
                </a:solidFill>
              </a:rPr>
              <a:t> unit yang </a:t>
            </a:r>
            <a:r>
              <a:rPr lang="en-US" sz="2800" b="1" dirty="0" err="1" smtClean="0">
                <a:solidFill>
                  <a:schemeClr val="bg1"/>
                </a:solidFill>
              </a:rPr>
              <a:t>terdapat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dalam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sistem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komputer</a:t>
            </a:r>
            <a:r>
              <a:rPr lang="en-US" sz="2800" b="1" dirty="0" smtClean="0">
                <a:solidFill>
                  <a:schemeClr val="bg1"/>
                </a:solidFill>
              </a:rPr>
              <a:t>.</a:t>
            </a:r>
          </a:p>
          <a:p>
            <a:pPr marL="514350" indent="-514350" algn="just">
              <a:buAutoNum type="arabicPeriod"/>
            </a:pPr>
            <a:r>
              <a:rPr lang="en-US" sz="2800" b="1" dirty="0" err="1" smtClean="0">
                <a:solidFill>
                  <a:schemeClr val="bg1"/>
                </a:solidFill>
              </a:rPr>
              <a:t>Menyenaraikan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contoh-contoh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perkakasan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bagi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setiap</a:t>
            </a:r>
            <a:r>
              <a:rPr lang="en-US" sz="2800" b="1" dirty="0" smtClean="0">
                <a:solidFill>
                  <a:schemeClr val="bg1"/>
                </a:solidFill>
              </a:rPr>
              <a:t> unit </a:t>
            </a:r>
            <a:r>
              <a:rPr lang="en-US" sz="2800" b="1" dirty="0" err="1" smtClean="0">
                <a:solidFill>
                  <a:schemeClr val="bg1"/>
                </a:solidFill>
              </a:rPr>
              <a:t>dalam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sistem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komputer</a:t>
            </a:r>
            <a:r>
              <a:rPr lang="en-US" sz="2800" b="1" dirty="0" smtClean="0">
                <a:solidFill>
                  <a:schemeClr val="bg1"/>
                </a:solidFill>
              </a:rPr>
              <a:t>.</a:t>
            </a:r>
          </a:p>
          <a:p>
            <a:pPr algn="just"/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9" name="Picture 4" descr="C:\Documents and Settings\aLaNG@Zan\My Documents\My Pictures\25185632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86800" y="76200"/>
            <a:ext cx="381000" cy="381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5" descr="D:\clip art\Animated\j0213536.gif">
            <a:hlinkClick r:id="" action="ppaction://noaction" highlightClick="1">
              <a:snd r:embed="rId4" name="click.wav"/>
            </a:hlinkClick>
            <a:hlinkHover r:id="" action="ppaction://noaction" highlightClick="1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14800" y="5664200"/>
            <a:ext cx="1219200" cy="812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Rounded Rectangle 10">
            <a:hlinkClick r:id="rId6" action="ppaction://hlinksldjump"/>
          </p:cNvPr>
          <p:cNvSpPr/>
          <p:nvPr/>
        </p:nvSpPr>
        <p:spPr>
          <a:xfrm>
            <a:off x="4114800" y="5715000"/>
            <a:ext cx="1219200" cy="685800"/>
          </a:xfrm>
          <a:prstGeom prst="roundRect">
            <a:avLst/>
          </a:prstGeom>
          <a:blipFill>
            <a:blip r:embed="rId7" cstate="print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KEMBALI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114800" y="3429000"/>
            <a:ext cx="2438400" cy="1143000"/>
          </a:xfrm>
          <a:prstGeom prst="rect">
            <a:avLst/>
          </a:prstGeom>
          <a:solidFill>
            <a:schemeClr val="tx1">
              <a:alpha val="74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Anda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Pasti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13" name="Rectangle 12">
            <a:hlinkClick r:id="" action="ppaction://hlinkshowjump?jump=endshow" highlightClick="1">
              <a:snd r:embed="rId8" name="winSpaceOpen.wav"/>
            </a:hlinkClick>
          </p:cNvPr>
          <p:cNvSpPr/>
          <p:nvPr/>
        </p:nvSpPr>
        <p:spPr>
          <a:xfrm>
            <a:off x="4572000" y="3962400"/>
            <a:ext cx="6096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410200" y="3962400"/>
            <a:ext cx="762000" cy="38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Tidak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7" grpId="0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8"/>
  <p:tag name="MMPROD_UIDATA" val="&lt;database version=&quot;6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&quot;/&gt;&lt;property id=&quot;20307&quot; value=&quot;256&quot;/&gt;&lt;/object&gt;&lt;object type=&quot;3&quot; unique_id=&quot;10005&quot;&gt;&lt;property id=&quot;20148&quot; value=&quot;5&quot;/&gt;&lt;property id=&quot;20300&quot; value=&quot;Slide 2&quot;/&gt;&lt;property id=&quot;20307&quot; value=&quot;305&quot;/&gt;&lt;/object&gt;&lt;object type=&quot;3&quot; unique_id=&quot;10006&quot;&gt;&lt;property id=&quot;20148&quot; value=&quot;5&quot;/&gt;&lt;property id=&quot;20300&quot; value=&quot;Slide 3&quot;/&gt;&lt;property id=&quot;20307&quot; value=&quot;257&quot;/&gt;&lt;/object&gt;&lt;object type=&quot;3&quot; unique_id=&quot;10007&quot;&gt;&lt;property id=&quot;20148&quot; value=&quot;5&quot;/&gt;&lt;property id=&quot;20300&quot; value=&quot;Slide 4&quot;/&gt;&lt;property id=&quot;20307&quot; value=&quot;260&quot;/&gt;&lt;/object&gt;&lt;object type=&quot;3&quot; unique_id=&quot;10008&quot;&gt;&lt;property id=&quot;20148&quot; value=&quot;5&quot;/&gt;&lt;property id=&quot;20300&quot; value=&quot;Slide 5&quot;/&gt;&lt;property id=&quot;20307&quot; value=&quot;306&quot;/&gt;&lt;/object&gt;&lt;object type=&quot;3&quot; unique_id=&quot;10009&quot;&gt;&lt;property id=&quot;20148&quot; value=&quot;5&quot;/&gt;&lt;property id=&quot;20300&quot; value=&quot;Slide 6&quot;/&gt;&lt;property id=&quot;20307&quot; value=&quot;307&quot;/&gt;&lt;/object&gt;&lt;object type=&quot;3&quot; unique_id=&quot;10010&quot;&gt;&lt;property id=&quot;20148&quot; value=&quot;5&quot;/&gt;&lt;property id=&quot;20300&quot; value=&quot;Slide 7&quot;/&gt;&lt;property id=&quot;20307&quot; value=&quot;308&quot;/&gt;&lt;/object&gt;&lt;object type=&quot;3&quot; unique_id=&quot;10011&quot;&gt;&lt;property id=&quot;20148&quot; value=&quot;5&quot;/&gt;&lt;property id=&quot;20300&quot; value=&quot;Slide 8&quot;/&gt;&lt;property id=&quot;20307&quot; value=&quot;313&quot;/&gt;&lt;/object&gt;&lt;object type=&quot;3&quot; unique_id=&quot;10012&quot;&gt;&lt;property id=&quot;20148&quot; value=&quot;5&quot;/&gt;&lt;property id=&quot;20300&quot; value=&quot;Slide 9&quot;/&gt;&lt;property id=&quot;20307&quot; value=&quot;261&quot;/&gt;&lt;/object&gt;&lt;object type=&quot;3&quot; unique_id=&quot;10013&quot;&gt;&lt;property id=&quot;20148&quot; value=&quot;5&quot;/&gt;&lt;property id=&quot;20300&quot; value=&quot;Slide 10&quot;/&gt;&lt;property id=&quot;20307&quot; value=&quot;309&quot;/&gt;&lt;/object&gt;&lt;object type=&quot;3&quot; unique_id=&quot;10014&quot;&gt;&lt;property id=&quot;20148&quot; value=&quot;5&quot;/&gt;&lt;property id=&quot;20300&quot; value=&quot;Slide 11&quot;/&gt;&lt;property id=&quot;20307&quot; value=&quot;310&quot;/&gt;&lt;/object&gt;&lt;object type=&quot;3&quot; unique_id=&quot;10015&quot;&gt;&lt;property id=&quot;20148&quot; value=&quot;5&quot;/&gt;&lt;property id=&quot;20300&quot; value=&quot;Slide 12&quot;/&gt;&lt;property id=&quot;20307&quot; value=&quot;262&quot;/&gt;&lt;/object&gt;&lt;object type=&quot;3&quot; unique_id=&quot;10016&quot;&gt;&lt;property id=&quot;20148&quot; value=&quot;5&quot;/&gt;&lt;property id=&quot;20300&quot; value=&quot;Slide 13&quot;/&gt;&lt;property id=&quot;20307&quot; value=&quot;314&quot;/&gt;&lt;/object&gt;&lt;object type=&quot;3&quot; unique_id=&quot;10017&quot;&gt;&lt;property id=&quot;20148&quot; value=&quot;5&quot;/&gt;&lt;property id=&quot;20300&quot; value=&quot;Slide 14&quot;/&gt;&lt;property id=&quot;20307&quot; value=&quot;316&quot;/&gt;&lt;/object&gt;&lt;object type=&quot;3&quot; unique_id=&quot;10018&quot;&gt;&lt;property id=&quot;20148&quot; value=&quot;5&quot;/&gt;&lt;property id=&quot;20300&quot; value=&quot;Slide 15&quot;/&gt;&lt;property id=&quot;20307&quot; value=&quot;263&quot;/&gt;&lt;/object&gt;&lt;object type=&quot;3&quot; unique_id=&quot;10019&quot;&gt;&lt;property id=&quot;20148&quot; value=&quot;5&quot;/&gt;&lt;property id=&quot;20300&quot; value=&quot;Slide 16&quot;/&gt;&lt;property id=&quot;20307&quot; value=&quot;315&quot;/&gt;&lt;/object&gt;&lt;object type=&quot;3&quot; unique_id=&quot;10020&quot;&gt;&lt;property id=&quot;20148&quot; value=&quot;5&quot;/&gt;&lt;property id=&quot;20300&quot; value=&quot;Slide 17&quot;/&gt;&lt;property id=&quot;20307&quot; value=&quot;264&quot;/&gt;&lt;/object&gt;&lt;object type=&quot;3&quot; unique_id=&quot;10021&quot;&gt;&lt;property id=&quot;20148&quot; value=&quot;5&quot;/&gt;&lt;property id=&quot;20300&quot; value=&quot;Slide 18&quot;/&gt;&lt;property id=&quot;20307&quot; value=&quot;289&quot;/&gt;&lt;/object&gt;&lt;object type=&quot;3&quot; unique_id=&quot;10022&quot;&gt;&lt;property id=&quot;20148&quot; value=&quot;5&quot;/&gt;&lt;property id=&quot;20300&quot; value=&quot;Slide 19&quot;/&gt;&lt;property id=&quot;20307&quot; value=&quot;292&quot;/&gt;&lt;/object&gt;&lt;object type=&quot;3&quot; unique_id=&quot;10023&quot;&gt;&lt;property id=&quot;20148&quot; value=&quot;5&quot;/&gt;&lt;property id=&quot;20300&quot; value=&quot;Slide 20&quot;/&gt;&lt;property id=&quot;20307&quot; value=&quot;290&quot;/&gt;&lt;/object&gt;&lt;object type=&quot;3&quot; unique_id=&quot;10024&quot;&gt;&lt;property id=&quot;20148&quot; value=&quot;5&quot;/&gt;&lt;property id=&quot;20300&quot; value=&quot;Slide 21&quot;/&gt;&lt;property id=&quot;20307&quot; value=&quot;291&quot;/&gt;&lt;/object&gt;&lt;object type=&quot;3&quot; unique_id=&quot;10025&quot;&gt;&lt;property id=&quot;20148&quot; value=&quot;5&quot;/&gt;&lt;property id=&quot;20300&quot; value=&quot;Slide 22&quot;/&gt;&lt;property id=&quot;20307&quot; value=&quot;317&quot;/&gt;&lt;/object&gt;&lt;/object&gt;&lt;/object&gt;&lt;/database&gt;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4757</TotalTime>
  <Words>1109</Words>
  <Application>Microsoft Office PowerPoint</Application>
  <PresentationFormat>On-screen Show (4:3)</PresentationFormat>
  <Paragraphs>568</Paragraphs>
  <Slides>26</Slides>
  <Notes>2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aLaNG@Zan</dc:creator>
  <cp:lastModifiedBy>NBLJTP</cp:lastModifiedBy>
  <cp:revision>588</cp:revision>
  <dcterms:created xsi:type="dcterms:W3CDTF">2008-04-14T05:20:31Z</dcterms:created>
  <dcterms:modified xsi:type="dcterms:W3CDTF">2011-07-14T07:51:42Z</dcterms:modified>
</cp:coreProperties>
</file>